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1"/>
    <p:sldMasterId id="2147483760" r:id="rId2"/>
    <p:sldMasterId id="2147483766" r:id="rId3"/>
  </p:sldMasterIdLst>
  <p:notesMasterIdLst>
    <p:notesMasterId r:id="rId27"/>
  </p:notesMasterIdLst>
  <p:handoutMasterIdLst>
    <p:handoutMasterId r:id="rId28"/>
  </p:handoutMasterIdLst>
  <p:sldIdLst>
    <p:sldId id="531" r:id="rId4"/>
    <p:sldId id="1394" r:id="rId5"/>
    <p:sldId id="1389" r:id="rId6"/>
    <p:sldId id="1398" r:id="rId7"/>
    <p:sldId id="1396" r:id="rId8"/>
    <p:sldId id="1400" r:id="rId9"/>
    <p:sldId id="1402" r:id="rId10"/>
    <p:sldId id="1393" r:id="rId11"/>
    <p:sldId id="1401" r:id="rId12"/>
    <p:sldId id="1378" r:id="rId13"/>
    <p:sldId id="1390" r:id="rId14"/>
    <p:sldId id="1381" r:id="rId15"/>
    <p:sldId id="1388" r:id="rId16"/>
    <p:sldId id="1405" r:id="rId17"/>
    <p:sldId id="1404" r:id="rId18"/>
    <p:sldId id="1403" r:id="rId19"/>
    <p:sldId id="1406" r:id="rId20"/>
    <p:sldId id="1407" r:id="rId21"/>
    <p:sldId id="1379" r:id="rId22"/>
    <p:sldId id="1391" r:id="rId23"/>
    <p:sldId id="1399" r:id="rId24"/>
    <p:sldId id="1392" r:id="rId25"/>
    <p:sldId id="1254" r:id="rId26"/>
  </p:sldIdLst>
  <p:sldSz cx="9906000" cy="6858000" type="A4"/>
  <p:notesSz cx="6735763" cy="9866313"/>
  <p:defaultTextStyle>
    <a:defPPr>
      <a:defRPr lang="ja-JP"/>
    </a:defPPr>
    <a:lvl1pPr marL="0" algn="l" defTabSz="914373" rtl="0" eaLnBrk="1" latinLnBrk="0" hangingPunct="1">
      <a:defRPr kumimoji="1" sz="1800" kern="1200">
        <a:solidFill>
          <a:schemeClr val="tx1"/>
        </a:solidFill>
        <a:latin typeface="+mn-lt"/>
        <a:ea typeface="+mn-ea"/>
        <a:cs typeface="+mn-cs"/>
      </a:defRPr>
    </a:lvl1pPr>
    <a:lvl2pPr marL="457187" algn="l" defTabSz="914373" rtl="0" eaLnBrk="1" latinLnBrk="0" hangingPunct="1">
      <a:defRPr kumimoji="1" sz="1800" kern="1200">
        <a:solidFill>
          <a:schemeClr val="tx1"/>
        </a:solidFill>
        <a:latin typeface="+mn-lt"/>
        <a:ea typeface="+mn-ea"/>
        <a:cs typeface="+mn-cs"/>
      </a:defRPr>
    </a:lvl2pPr>
    <a:lvl3pPr marL="914373" algn="l" defTabSz="914373" rtl="0" eaLnBrk="1" latinLnBrk="0" hangingPunct="1">
      <a:defRPr kumimoji="1" sz="1800" kern="1200">
        <a:solidFill>
          <a:schemeClr val="tx1"/>
        </a:solidFill>
        <a:latin typeface="+mn-lt"/>
        <a:ea typeface="+mn-ea"/>
        <a:cs typeface="+mn-cs"/>
      </a:defRPr>
    </a:lvl3pPr>
    <a:lvl4pPr marL="1371560" algn="l" defTabSz="914373" rtl="0" eaLnBrk="1" latinLnBrk="0" hangingPunct="1">
      <a:defRPr kumimoji="1" sz="1800" kern="1200">
        <a:solidFill>
          <a:schemeClr val="tx1"/>
        </a:solidFill>
        <a:latin typeface="+mn-lt"/>
        <a:ea typeface="+mn-ea"/>
        <a:cs typeface="+mn-cs"/>
      </a:defRPr>
    </a:lvl4pPr>
    <a:lvl5pPr marL="1828747" algn="l" defTabSz="914373" rtl="0" eaLnBrk="1" latinLnBrk="0" hangingPunct="1">
      <a:defRPr kumimoji="1" sz="1800" kern="1200">
        <a:solidFill>
          <a:schemeClr val="tx1"/>
        </a:solidFill>
        <a:latin typeface="+mn-lt"/>
        <a:ea typeface="+mn-ea"/>
        <a:cs typeface="+mn-cs"/>
      </a:defRPr>
    </a:lvl5pPr>
    <a:lvl6pPr marL="2285933" algn="l" defTabSz="914373" rtl="0" eaLnBrk="1" latinLnBrk="0" hangingPunct="1">
      <a:defRPr kumimoji="1" sz="1800" kern="1200">
        <a:solidFill>
          <a:schemeClr val="tx1"/>
        </a:solidFill>
        <a:latin typeface="+mn-lt"/>
        <a:ea typeface="+mn-ea"/>
        <a:cs typeface="+mn-cs"/>
      </a:defRPr>
    </a:lvl6pPr>
    <a:lvl7pPr marL="2743120" algn="l" defTabSz="914373" rtl="0" eaLnBrk="1" latinLnBrk="0" hangingPunct="1">
      <a:defRPr kumimoji="1" sz="1800" kern="1200">
        <a:solidFill>
          <a:schemeClr val="tx1"/>
        </a:solidFill>
        <a:latin typeface="+mn-lt"/>
        <a:ea typeface="+mn-ea"/>
        <a:cs typeface="+mn-cs"/>
      </a:defRPr>
    </a:lvl7pPr>
    <a:lvl8pPr marL="3200307" algn="l" defTabSz="914373" rtl="0" eaLnBrk="1" latinLnBrk="0" hangingPunct="1">
      <a:defRPr kumimoji="1" sz="1800" kern="1200">
        <a:solidFill>
          <a:schemeClr val="tx1"/>
        </a:solidFill>
        <a:latin typeface="+mn-lt"/>
        <a:ea typeface="+mn-ea"/>
        <a:cs typeface="+mn-cs"/>
      </a:defRPr>
    </a:lvl8pPr>
    <a:lvl9pPr marL="3657494" algn="l" defTabSz="914373"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F68ADD4-19DB-4F18-9478-2ED2BACD7DB2}">
          <p14:sldIdLst>
            <p14:sldId id="531"/>
            <p14:sldId id="1394"/>
            <p14:sldId id="1389"/>
            <p14:sldId id="1398"/>
            <p14:sldId id="1396"/>
            <p14:sldId id="1400"/>
            <p14:sldId id="1402"/>
            <p14:sldId id="1393"/>
            <p14:sldId id="1401"/>
            <p14:sldId id="1378"/>
            <p14:sldId id="1390"/>
            <p14:sldId id="1381"/>
            <p14:sldId id="1388"/>
            <p14:sldId id="1405"/>
            <p14:sldId id="1404"/>
            <p14:sldId id="1403"/>
            <p14:sldId id="1406"/>
            <p14:sldId id="1407"/>
            <p14:sldId id="1379"/>
            <p14:sldId id="1391"/>
            <p14:sldId id="1399"/>
            <p14:sldId id="1392"/>
            <p14:sldId id="125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hii Daichi" initials="I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3A"/>
    <a:srgbClr val="112C4B"/>
    <a:srgbClr val="C5D8F2"/>
    <a:srgbClr val="595757"/>
    <a:srgbClr val="FFFFFF"/>
    <a:srgbClr val="002060"/>
    <a:srgbClr val="000000"/>
    <a:srgbClr val="F1F3F4"/>
    <a:srgbClr val="F5F6F9"/>
    <a:srgbClr val="FFEE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7" autoAdjust="0"/>
    <p:restoredTop sz="96928"/>
  </p:normalViewPr>
  <p:slideViewPr>
    <p:cSldViewPr snapToGrid="0" snapToObjects="1">
      <p:cViewPr varScale="1">
        <p:scale>
          <a:sx n="112" d="100"/>
          <a:sy n="112" d="100"/>
        </p:scale>
        <p:origin x="688" y="192"/>
      </p:cViewPr>
      <p:guideLst/>
    </p:cSldViewPr>
  </p:slideViewPr>
  <p:notesTextViewPr>
    <p:cViewPr>
      <p:scale>
        <a:sx n="1" d="1"/>
        <a:sy n="1" d="1"/>
      </p:scale>
      <p:origin x="0" y="0"/>
    </p:cViewPr>
  </p:notesTextViewPr>
  <p:sorterViewPr>
    <p:cViewPr>
      <p:scale>
        <a:sx n="140" d="100"/>
        <a:sy n="140" d="100"/>
      </p:scale>
      <p:origin x="0" y="0"/>
    </p:cViewPr>
  </p:sorterViewPr>
  <p:notesViewPr>
    <p:cSldViewPr snapToGrid="0" snapToObjects="1" showGuides="1">
      <p:cViewPr varScale="1">
        <p:scale>
          <a:sx n="54" d="100"/>
          <a:sy n="54" d="100"/>
        </p:scale>
        <p:origin x="3355"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5B3F174B-DFB9-8E4B-8D5A-457040C36F37}"/>
              </a:ext>
            </a:extLst>
          </p:cNvPr>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D8023F4F-2CCA-3443-9EBF-ED70BFFEE679}"/>
              </a:ext>
            </a:extLst>
          </p:cNvPr>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B5B57ABC-0B3A-AB4C-934C-ADEA064F1FCC}" type="datetimeFigureOut">
              <a:rPr kumimoji="1" lang="ja-JP" altLang="en-US" smtClean="0"/>
              <a:t>2020/3/29</a:t>
            </a:fld>
            <a:endParaRPr kumimoji="1" lang="ja-JP" altLang="en-US"/>
          </a:p>
        </p:txBody>
      </p:sp>
      <p:sp>
        <p:nvSpPr>
          <p:cNvPr id="4" name="フッター プレースホルダー 3">
            <a:extLst>
              <a:ext uri="{FF2B5EF4-FFF2-40B4-BE49-F238E27FC236}">
                <a16:creationId xmlns:a16="http://schemas.microsoft.com/office/drawing/2014/main" id="{F3554590-DE2F-F441-A74F-AE12F0FF9F6D}"/>
              </a:ext>
            </a:extLst>
          </p:cNvPr>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E613AFD-1A49-864F-9A5D-DF59C989615B}"/>
              </a:ext>
            </a:extLst>
          </p:cNvPr>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3331711B-A36E-4E4B-8BB4-9976DEFEF1FB}" type="slidenum">
              <a:rPr kumimoji="1" lang="ja-JP" altLang="en-US" smtClean="0"/>
              <a:t>‹#›</a:t>
            </a:fld>
            <a:endParaRPr kumimoji="1" lang="ja-JP" altLang="en-US"/>
          </a:p>
        </p:txBody>
      </p:sp>
    </p:spTree>
    <p:extLst>
      <p:ext uri="{BB962C8B-B14F-4D97-AF65-F5344CB8AC3E}">
        <p14:creationId xmlns:p14="http://schemas.microsoft.com/office/powerpoint/2010/main" val="3780950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87306A4A-02C3-E549-87CA-F5C0973172EB}" type="datetimeFigureOut">
              <a:t>2020/3/29</a:t>
            </a:fld>
            <a:endParaRPr lang="en-US"/>
          </a:p>
        </p:txBody>
      </p:sp>
      <p:sp>
        <p:nvSpPr>
          <p:cNvPr id="4" name="スライド イメージ プレースホルダー 3"/>
          <p:cNvSpPr>
            <a:spLocks noGrp="1" noRot="1" noChangeAspect="1"/>
          </p:cNvSpPr>
          <p:nvPr>
            <p:ph type="sldImg" idx="2"/>
          </p:nvPr>
        </p:nvSpPr>
        <p:spPr>
          <a:xfrm>
            <a:off x="963613" y="1233488"/>
            <a:ext cx="4808537"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C9A8817-9156-084C-9C49-9B05397D65B0}" type="slidenum">
              <a:t>‹#›</a:t>
            </a:fld>
            <a:endParaRPr lang="en-US"/>
          </a:p>
        </p:txBody>
      </p:sp>
    </p:spTree>
    <p:extLst>
      <p:ext uri="{BB962C8B-B14F-4D97-AF65-F5344CB8AC3E}">
        <p14:creationId xmlns:p14="http://schemas.microsoft.com/office/powerpoint/2010/main" val="2788077830"/>
      </p:ext>
    </p:extLst>
  </p:cSld>
  <p:clrMap bg1="lt1" tx1="dk1" bg2="lt2" tx2="dk2" accent1="accent1" accent2="accent2" accent3="accent3" accent4="accent4" accent5="accent5" accent6="accent6" hlink="hlink" folHlink="folHlink"/>
  <p:notesStyle>
    <a:lvl1pPr marL="0" algn="l" defTabSz="914373" rtl="0" eaLnBrk="1" latinLnBrk="0" hangingPunct="1">
      <a:defRPr kumimoji="1" sz="1200" kern="1200">
        <a:solidFill>
          <a:schemeClr val="tx1"/>
        </a:solidFill>
        <a:latin typeface="+mn-lt"/>
        <a:ea typeface="+mn-ea"/>
        <a:cs typeface="+mn-cs"/>
      </a:defRPr>
    </a:lvl1pPr>
    <a:lvl2pPr marL="457187" algn="l" defTabSz="914373" rtl="0" eaLnBrk="1" latinLnBrk="0" hangingPunct="1">
      <a:defRPr kumimoji="1" sz="1200" kern="1200">
        <a:solidFill>
          <a:schemeClr val="tx1"/>
        </a:solidFill>
        <a:latin typeface="+mn-lt"/>
        <a:ea typeface="+mn-ea"/>
        <a:cs typeface="+mn-cs"/>
      </a:defRPr>
    </a:lvl2pPr>
    <a:lvl3pPr marL="914373" algn="l" defTabSz="914373" rtl="0" eaLnBrk="1" latinLnBrk="0" hangingPunct="1">
      <a:defRPr kumimoji="1" sz="1200" kern="1200">
        <a:solidFill>
          <a:schemeClr val="tx1"/>
        </a:solidFill>
        <a:latin typeface="+mn-lt"/>
        <a:ea typeface="+mn-ea"/>
        <a:cs typeface="+mn-cs"/>
      </a:defRPr>
    </a:lvl3pPr>
    <a:lvl4pPr marL="1371560" algn="l" defTabSz="914373" rtl="0" eaLnBrk="1" latinLnBrk="0" hangingPunct="1">
      <a:defRPr kumimoji="1" sz="1200" kern="1200">
        <a:solidFill>
          <a:schemeClr val="tx1"/>
        </a:solidFill>
        <a:latin typeface="+mn-lt"/>
        <a:ea typeface="+mn-ea"/>
        <a:cs typeface="+mn-cs"/>
      </a:defRPr>
    </a:lvl4pPr>
    <a:lvl5pPr marL="1828747" algn="l" defTabSz="914373" rtl="0" eaLnBrk="1" latinLnBrk="0" hangingPunct="1">
      <a:defRPr kumimoji="1" sz="1200" kern="1200">
        <a:solidFill>
          <a:schemeClr val="tx1"/>
        </a:solidFill>
        <a:latin typeface="+mn-lt"/>
        <a:ea typeface="+mn-ea"/>
        <a:cs typeface="+mn-cs"/>
      </a:defRPr>
    </a:lvl5pPr>
    <a:lvl6pPr marL="2285933" algn="l" defTabSz="914373" rtl="0" eaLnBrk="1" latinLnBrk="0" hangingPunct="1">
      <a:defRPr kumimoji="1" sz="1200" kern="1200">
        <a:solidFill>
          <a:schemeClr val="tx1"/>
        </a:solidFill>
        <a:latin typeface="+mn-lt"/>
        <a:ea typeface="+mn-ea"/>
        <a:cs typeface="+mn-cs"/>
      </a:defRPr>
    </a:lvl6pPr>
    <a:lvl7pPr marL="2743120" algn="l" defTabSz="914373" rtl="0" eaLnBrk="1" latinLnBrk="0" hangingPunct="1">
      <a:defRPr kumimoji="1" sz="1200" kern="1200">
        <a:solidFill>
          <a:schemeClr val="tx1"/>
        </a:solidFill>
        <a:latin typeface="+mn-lt"/>
        <a:ea typeface="+mn-ea"/>
        <a:cs typeface="+mn-cs"/>
      </a:defRPr>
    </a:lvl7pPr>
    <a:lvl8pPr marL="3200307" algn="l" defTabSz="914373" rtl="0" eaLnBrk="1" latinLnBrk="0" hangingPunct="1">
      <a:defRPr kumimoji="1" sz="1200" kern="1200">
        <a:solidFill>
          <a:schemeClr val="tx1"/>
        </a:solidFill>
        <a:latin typeface="+mn-lt"/>
        <a:ea typeface="+mn-ea"/>
        <a:cs typeface="+mn-cs"/>
      </a:defRPr>
    </a:lvl8pPr>
    <a:lvl9pPr marL="3657494" algn="l" defTabSz="914373"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9A8817-9156-084C-9C49-9B05397D65B0}" type="slidenum">
              <a:rPr lang="en-US" altLang="ja-JP" smtClean="0"/>
              <a:t>20</a:t>
            </a:fld>
            <a:endParaRPr lang="ja-JP" altLang="en-US"/>
          </a:p>
        </p:txBody>
      </p:sp>
    </p:spTree>
    <p:extLst>
      <p:ext uri="{BB962C8B-B14F-4D97-AF65-F5344CB8AC3E}">
        <p14:creationId xmlns:p14="http://schemas.microsoft.com/office/powerpoint/2010/main" val="89062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C9A8817-9156-084C-9C49-9B05397D65B0}" type="slidenum">
              <a:rPr lang="en-US" altLang="ja-JP" smtClean="0"/>
              <a:t>22</a:t>
            </a:fld>
            <a:endParaRPr lang="ja-JP" altLang="en-US"/>
          </a:p>
        </p:txBody>
      </p:sp>
    </p:spTree>
    <p:extLst>
      <p:ext uri="{BB962C8B-B14F-4D97-AF65-F5344CB8AC3E}">
        <p14:creationId xmlns:p14="http://schemas.microsoft.com/office/powerpoint/2010/main" val="30707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16">
            <a:extLst>
              <a:ext uri="{FF2B5EF4-FFF2-40B4-BE49-F238E27FC236}">
                <a16:creationId xmlns:a16="http://schemas.microsoft.com/office/drawing/2014/main" id="{5984D881-2AB6-BD43-B2B8-C4C1FA23B433}"/>
              </a:ext>
            </a:extLst>
          </p:cNvPr>
          <p:cNvSpPr>
            <a:spLocks noGrp="1"/>
          </p:cNvSpPr>
          <p:nvPr>
            <p:ph type="body" sz="quarter" idx="12" hasCustomPrompt="1"/>
          </p:nvPr>
        </p:nvSpPr>
        <p:spPr>
          <a:xfrm>
            <a:off x="216755" y="2935379"/>
            <a:ext cx="9472490" cy="747859"/>
          </a:xfrm>
          <a:prstGeom prst="rect">
            <a:avLst/>
          </a:prstGeom>
        </p:spPr>
        <p:txBody>
          <a:bodyPr tIns="90000" bIns="0"/>
          <a:lstStyle>
            <a:lvl1pPr marL="0" indent="0" algn="ctr">
              <a:buNone/>
              <a:defRPr sz="5400">
                <a:solidFill>
                  <a:schemeClr val="bg2"/>
                </a:solidFill>
                <a:latin typeface="+mj-ea"/>
                <a:ea typeface="+mj-ea"/>
              </a:defRPr>
            </a:lvl1pPr>
          </a:lstStyle>
          <a:p>
            <a:r>
              <a:rPr lang="ja-JP" altLang="en-US"/>
              <a:t>タイトル</a:t>
            </a:r>
            <a:endParaRPr lang="en-US" dirty="0"/>
          </a:p>
        </p:txBody>
      </p:sp>
      <p:sp>
        <p:nvSpPr>
          <p:cNvPr id="3" name="スライド番号プレースホルダー 5">
            <a:extLst>
              <a:ext uri="{FF2B5EF4-FFF2-40B4-BE49-F238E27FC236}">
                <a16:creationId xmlns:a16="http://schemas.microsoft.com/office/drawing/2014/main" id="{3B3841DC-7D88-4A56-99CA-E68BE2007C0D}"/>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Tree>
    <p:extLst>
      <p:ext uri="{BB962C8B-B14F-4D97-AF65-F5344CB8AC3E}">
        <p14:creationId xmlns:p14="http://schemas.microsoft.com/office/powerpoint/2010/main" val="2338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とメッセージ">
    <p:spTree>
      <p:nvGrpSpPr>
        <p:cNvPr id="1" name=""/>
        <p:cNvGrpSpPr/>
        <p:nvPr/>
      </p:nvGrpSpPr>
      <p:grpSpPr>
        <a:xfrm>
          <a:off x="0" y="0"/>
          <a:ext cx="0" cy="0"/>
          <a:chOff x="0" y="0"/>
          <a:chExt cx="0" cy="0"/>
        </a:xfrm>
      </p:grpSpPr>
      <p:sp>
        <p:nvSpPr>
          <p:cNvPr id="11" name="テキスト プレースホルダー 16">
            <a:extLst>
              <a:ext uri="{FF2B5EF4-FFF2-40B4-BE49-F238E27FC236}">
                <a16:creationId xmlns:a16="http://schemas.microsoft.com/office/drawing/2014/main" id="{5E7E6378-3B1A-F04B-89C2-832D32F13B6E}"/>
              </a:ext>
            </a:extLst>
          </p:cNvPr>
          <p:cNvSpPr>
            <a:spLocks noGrp="1"/>
          </p:cNvSpPr>
          <p:nvPr>
            <p:ph type="body" sz="quarter" idx="12" hasCustomPrompt="1"/>
          </p:nvPr>
        </p:nvSpPr>
        <p:spPr>
          <a:xfrm>
            <a:off x="213377" y="234908"/>
            <a:ext cx="9472490" cy="551476"/>
          </a:xfrm>
          <a:prstGeom prst="rect">
            <a:avLst/>
          </a:prstGeom>
        </p:spPr>
        <p:txBody>
          <a:bodyPr tIns="90000" bIns="0"/>
          <a:lstStyle>
            <a:lvl1pPr marL="0" indent="0">
              <a:buNone/>
              <a:defRPr sz="3600">
                <a:solidFill>
                  <a:schemeClr val="bg2"/>
                </a:solidFill>
                <a:latin typeface="+mj-ea"/>
                <a:ea typeface="+mj-ea"/>
              </a:defRPr>
            </a:lvl1pPr>
          </a:lstStyle>
          <a:p>
            <a:r>
              <a:rPr lang="ja-JP" altLang="en-US"/>
              <a:t>タイトル</a:t>
            </a:r>
            <a:endParaRPr lang="en-US" dirty="0"/>
          </a:p>
        </p:txBody>
      </p:sp>
      <p:sp>
        <p:nvSpPr>
          <p:cNvPr id="5" name="テキスト プレースホルダー 4">
            <a:extLst>
              <a:ext uri="{FF2B5EF4-FFF2-40B4-BE49-F238E27FC236}">
                <a16:creationId xmlns:a16="http://schemas.microsoft.com/office/drawing/2014/main" id="{B4A565AD-0740-AA41-A620-A53DE78546C0}"/>
              </a:ext>
            </a:extLst>
          </p:cNvPr>
          <p:cNvSpPr>
            <a:spLocks noGrp="1"/>
          </p:cNvSpPr>
          <p:nvPr>
            <p:ph type="body" sz="quarter" idx="13" hasCustomPrompt="1"/>
          </p:nvPr>
        </p:nvSpPr>
        <p:spPr>
          <a:xfrm>
            <a:off x="232771" y="893748"/>
            <a:ext cx="9453096"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8" name="スライド番号プレースホルダー 5">
            <a:extLst>
              <a:ext uri="{FF2B5EF4-FFF2-40B4-BE49-F238E27FC236}">
                <a16:creationId xmlns:a16="http://schemas.microsoft.com/office/drawing/2014/main" id="{760E757C-4B29-354C-9AC4-EE133A17AAB3}"/>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
        <p:nvSpPr>
          <p:cNvPr id="3" name="正方形/長方形 2">
            <a:extLst>
              <a:ext uri="{FF2B5EF4-FFF2-40B4-BE49-F238E27FC236}">
                <a16:creationId xmlns:a16="http://schemas.microsoft.com/office/drawing/2014/main" id="{56F61F22-2891-C94C-8D5C-79EDB28D0EE9}"/>
              </a:ext>
            </a:extLst>
          </p:cNvPr>
          <p:cNvSpPr/>
          <p:nvPr userDrawn="1"/>
        </p:nvSpPr>
        <p:spPr>
          <a:xfrm>
            <a:off x="0" y="0"/>
            <a:ext cx="9906000" cy="72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250810717"/>
      </p:ext>
    </p:extLst>
  </p:cSld>
  <p:clrMapOvr>
    <a:masterClrMapping/>
  </p:clrMapOvr>
  <p:extLst>
    <p:ext uri="{DCECCB84-F9BA-43D5-87BE-67443E8EF086}">
      <p15:sldGuideLst xmlns:p15="http://schemas.microsoft.com/office/powerpoint/2012/main">
        <p15:guide id="1" orient="horz" pos="913">
          <p15:clr>
            <a:srgbClr val="A4A3A4"/>
          </p15:clr>
        </p15:guide>
        <p15:guide id="3" orient="horz" pos="2523" userDrawn="1">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無地">
    <p:spTree>
      <p:nvGrpSpPr>
        <p:cNvPr id="1" name=""/>
        <p:cNvGrpSpPr/>
        <p:nvPr/>
      </p:nvGrpSpPr>
      <p:grpSpPr>
        <a:xfrm>
          <a:off x="0" y="0"/>
          <a:ext cx="0" cy="0"/>
          <a:chOff x="0" y="0"/>
          <a:chExt cx="0" cy="0"/>
        </a:xfrm>
      </p:grpSpPr>
      <p:sp>
        <p:nvSpPr>
          <p:cNvPr id="5" name="テキスト プレースホルダー 16">
            <a:extLst>
              <a:ext uri="{FF2B5EF4-FFF2-40B4-BE49-F238E27FC236}">
                <a16:creationId xmlns:a16="http://schemas.microsoft.com/office/drawing/2014/main" id="{AD150D38-A10F-2F49-AF98-9534E15F76B8}"/>
              </a:ext>
            </a:extLst>
          </p:cNvPr>
          <p:cNvSpPr>
            <a:spLocks noGrp="1"/>
          </p:cNvSpPr>
          <p:nvPr>
            <p:ph type="body" sz="quarter" idx="12" hasCustomPrompt="1"/>
          </p:nvPr>
        </p:nvSpPr>
        <p:spPr>
          <a:xfrm>
            <a:off x="213377" y="234908"/>
            <a:ext cx="9153352" cy="551476"/>
          </a:xfrm>
          <a:prstGeom prst="rect">
            <a:avLst/>
          </a:prstGeom>
        </p:spPr>
        <p:txBody>
          <a:bodyPr tIns="90000" bIns="0"/>
          <a:lstStyle>
            <a:lvl1pPr marL="0" indent="0">
              <a:buNone/>
              <a:defRPr sz="3600">
                <a:solidFill>
                  <a:schemeClr val="bg2"/>
                </a:solidFill>
                <a:latin typeface="+mj-ea"/>
                <a:ea typeface="+mj-ea"/>
              </a:defRPr>
            </a:lvl1pPr>
          </a:lstStyle>
          <a:p>
            <a:r>
              <a:rPr lang="ja-JP" altLang="en-US"/>
              <a:t>タイトル</a:t>
            </a:r>
            <a:endParaRPr lang="en-US" dirty="0"/>
          </a:p>
        </p:txBody>
      </p:sp>
      <p:sp>
        <p:nvSpPr>
          <p:cNvPr id="6" name="テキスト プレースホルダー 4">
            <a:extLst>
              <a:ext uri="{FF2B5EF4-FFF2-40B4-BE49-F238E27FC236}">
                <a16:creationId xmlns:a16="http://schemas.microsoft.com/office/drawing/2014/main" id="{6AF833B8-D308-B34D-A68B-B8A01DFFF958}"/>
              </a:ext>
            </a:extLst>
          </p:cNvPr>
          <p:cNvSpPr>
            <a:spLocks noGrp="1"/>
          </p:cNvSpPr>
          <p:nvPr>
            <p:ph type="body" sz="quarter" idx="13" hasCustomPrompt="1"/>
          </p:nvPr>
        </p:nvSpPr>
        <p:spPr>
          <a:xfrm>
            <a:off x="214483" y="893748"/>
            <a:ext cx="9115670"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4" name="スライド番号プレースホルダー 5">
            <a:extLst>
              <a:ext uri="{FF2B5EF4-FFF2-40B4-BE49-F238E27FC236}">
                <a16:creationId xmlns:a16="http://schemas.microsoft.com/office/drawing/2014/main" id="{FC902E7A-109F-4DC4-8001-2F098E889599}"/>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Tree>
    <p:extLst>
      <p:ext uri="{BB962C8B-B14F-4D97-AF65-F5344CB8AC3E}">
        <p14:creationId xmlns:p14="http://schemas.microsoft.com/office/powerpoint/2010/main" val="1124349211"/>
      </p:ext>
    </p:extLst>
  </p:cSld>
  <p:clrMapOvr>
    <a:masterClrMapping/>
  </p:clrMapOvr>
  <p:extLst>
    <p:ext uri="{DCECCB84-F9BA-43D5-87BE-67443E8EF086}">
      <p15:sldGuideLst xmlns:p15="http://schemas.microsoft.com/office/powerpoint/2012/main">
        <p15:guide id="1" orient="horz" pos="232" userDrawn="1">
          <p15:clr>
            <a:srgbClr val="A4A3A4"/>
          </p15:clr>
        </p15:guide>
        <p15:guide id="2" orient="horz" pos="2183"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無地">
    <p:spTree>
      <p:nvGrpSpPr>
        <p:cNvPr id="1" name=""/>
        <p:cNvGrpSpPr/>
        <p:nvPr/>
      </p:nvGrpSpPr>
      <p:grpSpPr>
        <a:xfrm>
          <a:off x="0" y="0"/>
          <a:ext cx="0" cy="0"/>
          <a:chOff x="0" y="0"/>
          <a:chExt cx="0" cy="0"/>
        </a:xfrm>
      </p:grpSpPr>
      <p:sp>
        <p:nvSpPr>
          <p:cNvPr id="5" name="テキスト プレースホルダー 16">
            <a:extLst>
              <a:ext uri="{FF2B5EF4-FFF2-40B4-BE49-F238E27FC236}">
                <a16:creationId xmlns:a16="http://schemas.microsoft.com/office/drawing/2014/main" id="{AD150D38-A10F-2F49-AF98-9534E15F76B8}"/>
              </a:ext>
            </a:extLst>
          </p:cNvPr>
          <p:cNvSpPr>
            <a:spLocks noGrp="1"/>
          </p:cNvSpPr>
          <p:nvPr>
            <p:ph type="body" sz="quarter" idx="12" hasCustomPrompt="1"/>
          </p:nvPr>
        </p:nvSpPr>
        <p:spPr>
          <a:xfrm>
            <a:off x="213377" y="234908"/>
            <a:ext cx="9691516" cy="551476"/>
          </a:xfrm>
          <a:prstGeom prst="rect">
            <a:avLst/>
          </a:prstGeom>
        </p:spPr>
        <p:txBody>
          <a:bodyPr tIns="90000" bIns="0"/>
          <a:lstStyle>
            <a:lvl1pPr marL="0" indent="0">
              <a:buNone/>
              <a:defRPr sz="3600" b="1">
                <a:solidFill>
                  <a:schemeClr val="bg2"/>
                </a:solidFill>
                <a:latin typeface="+mj-ea"/>
                <a:ea typeface="+mj-ea"/>
              </a:defRPr>
            </a:lvl1pPr>
          </a:lstStyle>
          <a:p>
            <a:r>
              <a:rPr lang="ja-JP" altLang="en-US"/>
              <a:t>タイトル</a:t>
            </a:r>
            <a:endParaRPr lang="en-US" dirty="0"/>
          </a:p>
        </p:txBody>
      </p:sp>
      <p:sp>
        <p:nvSpPr>
          <p:cNvPr id="6" name="テキスト プレースホルダー 4">
            <a:extLst>
              <a:ext uri="{FF2B5EF4-FFF2-40B4-BE49-F238E27FC236}">
                <a16:creationId xmlns:a16="http://schemas.microsoft.com/office/drawing/2014/main" id="{6AF833B8-D308-B34D-A68B-B8A01DFFF958}"/>
              </a:ext>
            </a:extLst>
          </p:cNvPr>
          <p:cNvSpPr>
            <a:spLocks noGrp="1"/>
          </p:cNvSpPr>
          <p:nvPr>
            <p:ph type="body" sz="quarter" idx="13" hasCustomPrompt="1"/>
          </p:nvPr>
        </p:nvSpPr>
        <p:spPr>
          <a:xfrm>
            <a:off x="214482" y="893748"/>
            <a:ext cx="9691517"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Tree>
    <p:extLst>
      <p:ext uri="{BB962C8B-B14F-4D97-AF65-F5344CB8AC3E}">
        <p14:creationId xmlns:p14="http://schemas.microsoft.com/office/powerpoint/2010/main" val="4149613453"/>
      </p:ext>
    </p:extLst>
  </p:cSld>
  <p:clrMapOvr>
    <a:masterClrMapping/>
  </p:clrMapOvr>
  <p:extLst>
    <p:ext uri="{DCECCB84-F9BA-43D5-87BE-67443E8EF086}">
      <p15:sldGuideLst xmlns:p15="http://schemas.microsoft.com/office/powerpoint/2012/main">
        <p15:guide id="1" orient="horz" pos="232">
          <p15:clr>
            <a:srgbClr val="A4A3A4"/>
          </p15:clr>
        </p15:guide>
        <p15:guide id="2" orient="horz" pos="218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23" name="コンテンツ プレースホルダー 5">
            <a:extLst>
              <a:ext uri="{FF2B5EF4-FFF2-40B4-BE49-F238E27FC236}">
                <a16:creationId xmlns:a16="http://schemas.microsoft.com/office/drawing/2014/main" id="{D2F4511B-4612-3A45-9F96-FDB0FEC934BA}"/>
              </a:ext>
            </a:extLst>
          </p:cNvPr>
          <p:cNvSpPr>
            <a:spLocks noGrp="1"/>
          </p:cNvSpPr>
          <p:nvPr>
            <p:ph sz="quarter" idx="10" hasCustomPrompt="1"/>
          </p:nvPr>
        </p:nvSpPr>
        <p:spPr>
          <a:xfrm>
            <a:off x="259080" y="5811016"/>
            <a:ext cx="9680448" cy="612775"/>
          </a:xfrm>
          <a:prstGeom prst="rect">
            <a:avLst/>
          </a:prstGeom>
        </p:spPr>
        <p:txBody>
          <a:bodyPr tIns="108000" bIns="72000"/>
          <a:lstStyle>
            <a:lvl1pPr marL="0" indent="0" algn="ctr">
              <a:buNone/>
              <a:defRPr sz="3200" b="0">
                <a:solidFill>
                  <a:schemeClr val="bg1"/>
                </a:solidFill>
                <a:latin typeface="+mj-ea"/>
                <a:ea typeface="+mj-ea"/>
              </a:defRPr>
            </a:lvl1pPr>
          </a:lstStyle>
          <a:p>
            <a:r>
              <a:rPr kumimoji="1" lang="ja-JP" altLang="en-US"/>
              <a:t>資料タイトル</a:t>
            </a:r>
          </a:p>
        </p:txBody>
      </p:sp>
      <p:sp>
        <p:nvSpPr>
          <p:cNvPr id="24" name="コンテンツ プレースホルダー 5">
            <a:extLst>
              <a:ext uri="{FF2B5EF4-FFF2-40B4-BE49-F238E27FC236}">
                <a16:creationId xmlns:a16="http://schemas.microsoft.com/office/drawing/2014/main" id="{5B3409D2-92D8-F144-9C82-6F0ECEDC488D}"/>
              </a:ext>
            </a:extLst>
          </p:cNvPr>
          <p:cNvSpPr>
            <a:spLocks noGrp="1"/>
          </p:cNvSpPr>
          <p:nvPr>
            <p:ph sz="quarter" idx="11" hasCustomPrompt="1"/>
          </p:nvPr>
        </p:nvSpPr>
        <p:spPr>
          <a:xfrm>
            <a:off x="259080" y="6359783"/>
            <a:ext cx="9680448" cy="425065"/>
          </a:xfrm>
          <a:prstGeom prst="rect">
            <a:avLst/>
          </a:prstGeom>
        </p:spPr>
        <p:txBody>
          <a:bodyPr tIns="108000" bIns="72000"/>
          <a:lstStyle>
            <a:lvl1pPr marL="0" indent="0" algn="ctr">
              <a:buNone/>
              <a:defRPr sz="2400" b="0">
                <a:solidFill>
                  <a:schemeClr val="bg1"/>
                </a:solidFill>
                <a:latin typeface="+mj-ea"/>
                <a:ea typeface="+mj-ea"/>
              </a:defRPr>
            </a:lvl1pPr>
          </a:lstStyle>
          <a:p>
            <a:r>
              <a:rPr kumimoji="1" lang="ja-JP" altLang="en-US"/>
              <a:t>キャッチコピー</a:t>
            </a:r>
          </a:p>
        </p:txBody>
      </p:sp>
      <p:sp>
        <p:nvSpPr>
          <p:cNvPr id="25" name="テキスト ボックス 24">
            <a:extLst>
              <a:ext uri="{FF2B5EF4-FFF2-40B4-BE49-F238E27FC236}">
                <a16:creationId xmlns:a16="http://schemas.microsoft.com/office/drawing/2014/main" id="{AB221BB8-7360-4B49-B9CF-E265EF90F165}"/>
              </a:ext>
            </a:extLst>
          </p:cNvPr>
          <p:cNvSpPr txBox="1"/>
          <p:nvPr userDrawn="1"/>
        </p:nvSpPr>
        <p:spPr>
          <a:xfrm>
            <a:off x="3818023" y="3187456"/>
            <a:ext cx="2269953" cy="483088"/>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1600">
                <a:latin typeface="+mj-ea"/>
                <a:ea typeface="+mj-ea"/>
              </a:rPr>
              <a:t>画像を入れてください</a:t>
            </a:r>
          </a:p>
        </p:txBody>
      </p:sp>
    </p:spTree>
    <p:extLst>
      <p:ext uri="{BB962C8B-B14F-4D97-AF65-F5344CB8AC3E}">
        <p14:creationId xmlns:p14="http://schemas.microsoft.com/office/powerpoint/2010/main" val="1546498450"/>
      </p:ext>
    </p:extLst>
  </p:cSld>
  <p:clrMapOvr>
    <a:masterClrMapping/>
  </p:clrMapOvr>
  <p:extLst>
    <p:ext uri="{DCECCB84-F9BA-43D5-87BE-67443E8EF086}">
      <p15:sldGuideLst xmlns:p15="http://schemas.microsoft.com/office/powerpoint/2012/main">
        <p15:guide id="1" orient="horz" pos="2160">
          <p15:clr>
            <a:srgbClr val="A4A3A4"/>
          </p15:clr>
        </p15:guide>
        <p15:guide id="2" orient="horz" pos="278">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基本">
    <p:spTree>
      <p:nvGrpSpPr>
        <p:cNvPr id="1" name=""/>
        <p:cNvGrpSpPr/>
        <p:nvPr/>
      </p:nvGrpSpPr>
      <p:grpSpPr>
        <a:xfrm>
          <a:off x="0" y="0"/>
          <a:ext cx="0" cy="0"/>
          <a:chOff x="0" y="0"/>
          <a:chExt cx="0" cy="0"/>
        </a:xfrm>
      </p:grpSpPr>
      <p:sp>
        <p:nvSpPr>
          <p:cNvPr id="11" name="テキスト プレースホルダー 16">
            <a:extLst>
              <a:ext uri="{FF2B5EF4-FFF2-40B4-BE49-F238E27FC236}">
                <a16:creationId xmlns:a16="http://schemas.microsoft.com/office/drawing/2014/main" id="{5E7E6378-3B1A-F04B-89C2-832D32F13B6E}"/>
              </a:ext>
            </a:extLst>
          </p:cNvPr>
          <p:cNvSpPr>
            <a:spLocks noGrp="1"/>
          </p:cNvSpPr>
          <p:nvPr>
            <p:ph type="body" sz="quarter" idx="12" hasCustomPrompt="1"/>
          </p:nvPr>
        </p:nvSpPr>
        <p:spPr>
          <a:xfrm>
            <a:off x="213377" y="234908"/>
            <a:ext cx="9675086" cy="551476"/>
          </a:xfrm>
          <a:prstGeom prst="rect">
            <a:avLst/>
          </a:prstGeom>
        </p:spPr>
        <p:txBody>
          <a:bodyPr tIns="90000" bIns="0"/>
          <a:lstStyle>
            <a:lvl1pPr marL="0" indent="0">
              <a:buNone/>
              <a:defRPr sz="3600" b="1">
                <a:solidFill>
                  <a:schemeClr val="bg2"/>
                </a:solidFill>
                <a:latin typeface="+mj-ea"/>
                <a:ea typeface="+mj-ea"/>
              </a:defRPr>
            </a:lvl1pPr>
          </a:lstStyle>
          <a:p>
            <a:r>
              <a:rPr lang="ja-JP" altLang="en-US"/>
              <a:t>タイトル</a:t>
            </a:r>
            <a:endParaRPr lang="en-US" dirty="0"/>
          </a:p>
        </p:txBody>
      </p:sp>
      <p:sp>
        <p:nvSpPr>
          <p:cNvPr id="5" name="テキスト プレースホルダー 4">
            <a:extLst>
              <a:ext uri="{FF2B5EF4-FFF2-40B4-BE49-F238E27FC236}">
                <a16:creationId xmlns:a16="http://schemas.microsoft.com/office/drawing/2014/main" id="{B4A565AD-0740-AA41-A620-A53DE78546C0}"/>
              </a:ext>
            </a:extLst>
          </p:cNvPr>
          <p:cNvSpPr>
            <a:spLocks noGrp="1"/>
          </p:cNvSpPr>
          <p:nvPr>
            <p:ph type="body" sz="quarter" idx="13" hasCustomPrompt="1"/>
          </p:nvPr>
        </p:nvSpPr>
        <p:spPr>
          <a:xfrm>
            <a:off x="232771" y="893748"/>
            <a:ext cx="9655692"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8" name="スライド番号プレースホルダー 5">
            <a:extLst>
              <a:ext uri="{FF2B5EF4-FFF2-40B4-BE49-F238E27FC236}">
                <a16:creationId xmlns:a16="http://schemas.microsoft.com/office/drawing/2014/main" id="{760E757C-4B29-354C-9AC4-EE133A17AAB3}"/>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
        <p:nvSpPr>
          <p:cNvPr id="3" name="正方形/長方形 2">
            <a:extLst>
              <a:ext uri="{FF2B5EF4-FFF2-40B4-BE49-F238E27FC236}">
                <a16:creationId xmlns:a16="http://schemas.microsoft.com/office/drawing/2014/main" id="{56F61F22-2891-C94C-8D5C-79EDB28D0EE9}"/>
              </a:ext>
            </a:extLst>
          </p:cNvPr>
          <p:cNvSpPr/>
          <p:nvPr userDrawn="1"/>
        </p:nvSpPr>
        <p:spPr>
          <a:xfrm>
            <a:off x="0" y="0"/>
            <a:ext cx="9906000" cy="72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3723172046"/>
      </p:ext>
    </p:extLst>
  </p:cSld>
  <p:clrMapOvr>
    <a:masterClrMapping/>
  </p:clrMapOvr>
  <p:extLst>
    <p:ext uri="{DCECCB84-F9BA-43D5-87BE-67443E8EF086}">
      <p15:sldGuideLst xmlns:p15="http://schemas.microsoft.com/office/powerpoint/2012/main">
        <p15:guide id="1" orient="horz" pos="913">
          <p15:clr>
            <a:srgbClr val="A4A3A4"/>
          </p15:clr>
        </p15:guide>
        <p15:guide id="3" orient="horz" pos="252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メッセージ">
    <p:bg>
      <p:bgPr>
        <a:solidFill>
          <a:schemeClr val="bg2"/>
        </a:solidFill>
        <a:effectLst/>
      </p:bgPr>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5EFB1403-A9A2-DD49-9C21-E7DAF9259CF3}"/>
              </a:ext>
            </a:extLst>
          </p:cNvPr>
          <p:cNvSpPr>
            <a:spLocks noGrp="1"/>
          </p:cNvSpPr>
          <p:nvPr>
            <p:ph type="body" sz="quarter" idx="10" hasCustomPrompt="1"/>
          </p:nvPr>
        </p:nvSpPr>
        <p:spPr>
          <a:xfrm>
            <a:off x="0" y="2848342"/>
            <a:ext cx="9906000" cy="1031821"/>
          </a:xfrm>
          <a:prstGeom prst="rect">
            <a:avLst/>
          </a:prstGeom>
        </p:spPr>
        <p:txBody>
          <a:bodyPr wrap="square">
            <a:spAutoFit/>
          </a:bodyPr>
          <a:lstStyle>
            <a:lvl1pPr marL="0" indent="0" algn="ctr">
              <a:buNone/>
              <a:defRPr sz="6600" b="1">
                <a:solidFill>
                  <a:schemeClr val="bg1"/>
                </a:solidFill>
              </a:defRPr>
            </a:lvl1pPr>
          </a:lstStyle>
          <a:p>
            <a:pPr lvl="0"/>
            <a:r>
              <a:rPr kumimoji="1" lang="ja-JP" altLang="en-US"/>
              <a:t>キーメッセージ</a:t>
            </a:r>
          </a:p>
        </p:txBody>
      </p:sp>
    </p:spTree>
    <p:extLst>
      <p:ext uri="{BB962C8B-B14F-4D97-AF65-F5344CB8AC3E}">
        <p14:creationId xmlns:p14="http://schemas.microsoft.com/office/powerpoint/2010/main" val="1034092391"/>
      </p:ext>
    </p:extLst>
  </p:cSld>
  <p:clrMapOvr>
    <a:masterClrMapping/>
  </p:clrMapOvr>
  <p:extLst>
    <p:ext uri="{DCECCB84-F9BA-43D5-87BE-67443E8EF086}">
      <p15:sldGuideLst xmlns:p15="http://schemas.microsoft.com/office/powerpoint/2012/main">
        <p15:guide id="1" orient="horz" pos="2160">
          <p15:clr>
            <a:srgbClr val="A4A3A4"/>
          </p15:clr>
        </p15:guide>
        <p15:guide id="2" orient="horz" pos="18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タイトルとメッセージ">
    <p:spTree>
      <p:nvGrpSpPr>
        <p:cNvPr id="1" name=""/>
        <p:cNvGrpSpPr/>
        <p:nvPr/>
      </p:nvGrpSpPr>
      <p:grpSpPr>
        <a:xfrm>
          <a:off x="0" y="0"/>
          <a:ext cx="0" cy="0"/>
          <a:chOff x="0" y="0"/>
          <a:chExt cx="0" cy="0"/>
        </a:xfrm>
      </p:grpSpPr>
      <p:sp>
        <p:nvSpPr>
          <p:cNvPr id="11" name="テキスト プレースホルダー 16">
            <a:extLst>
              <a:ext uri="{FF2B5EF4-FFF2-40B4-BE49-F238E27FC236}">
                <a16:creationId xmlns:a16="http://schemas.microsoft.com/office/drawing/2014/main" id="{5E7E6378-3B1A-F04B-89C2-832D32F13B6E}"/>
              </a:ext>
            </a:extLst>
          </p:cNvPr>
          <p:cNvSpPr>
            <a:spLocks noGrp="1"/>
          </p:cNvSpPr>
          <p:nvPr>
            <p:ph type="body" sz="quarter" idx="12" hasCustomPrompt="1"/>
          </p:nvPr>
        </p:nvSpPr>
        <p:spPr>
          <a:xfrm>
            <a:off x="213377" y="234908"/>
            <a:ext cx="9472490" cy="551476"/>
          </a:xfrm>
          <a:prstGeom prst="rect">
            <a:avLst/>
          </a:prstGeom>
        </p:spPr>
        <p:txBody>
          <a:bodyPr tIns="90000" bIns="0"/>
          <a:lstStyle>
            <a:lvl1pPr marL="0" indent="0">
              <a:buNone/>
              <a:defRPr sz="3600">
                <a:solidFill>
                  <a:schemeClr val="bg2"/>
                </a:solidFill>
                <a:latin typeface="+mj-ea"/>
                <a:ea typeface="+mj-ea"/>
              </a:defRPr>
            </a:lvl1pPr>
          </a:lstStyle>
          <a:p>
            <a:r>
              <a:rPr lang="ja-JP" altLang="en-US"/>
              <a:t>タイトル</a:t>
            </a:r>
            <a:endParaRPr lang="en-US" dirty="0"/>
          </a:p>
        </p:txBody>
      </p:sp>
      <p:sp>
        <p:nvSpPr>
          <p:cNvPr id="5" name="テキスト プレースホルダー 4">
            <a:extLst>
              <a:ext uri="{FF2B5EF4-FFF2-40B4-BE49-F238E27FC236}">
                <a16:creationId xmlns:a16="http://schemas.microsoft.com/office/drawing/2014/main" id="{B4A565AD-0740-AA41-A620-A53DE78546C0}"/>
              </a:ext>
            </a:extLst>
          </p:cNvPr>
          <p:cNvSpPr>
            <a:spLocks noGrp="1"/>
          </p:cNvSpPr>
          <p:nvPr>
            <p:ph type="body" sz="quarter" idx="13" hasCustomPrompt="1"/>
          </p:nvPr>
        </p:nvSpPr>
        <p:spPr>
          <a:xfrm>
            <a:off x="232771" y="893748"/>
            <a:ext cx="9453096" cy="394601"/>
          </a:xfrm>
          <a:prstGeom prst="rect">
            <a:avLst/>
          </a:prstGeom>
        </p:spPr>
        <p:txBody>
          <a:bodyPr/>
          <a:lstStyle>
            <a:lvl1pPr marL="0" indent="0">
              <a:buNone/>
              <a:defRPr sz="2400" b="0">
                <a:solidFill>
                  <a:schemeClr val="bg2"/>
                </a:solidFill>
                <a:latin typeface="+mj-ea"/>
                <a:ea typeface="+mj-ea"/>
              </a:defRPr>
            </a:lvl1pPr>
          </a:lstStyle>
          <a:p>
            <a:r>
              <a:rPr kumimoji="1" lang="ja-JP" altLang="en-US"/>
              <a:t>メッセージ</a:t>
            </a:r>
          </a:p>
        </p:txBody>
      </p:sp>
      <p:sp>
        <p:nvSpPr>
          <p:cNvPr id="8" name="スライド番号プレースホルダー 5">
            <a:extLst>
              <a:ext uri="{FF2B5EF4-FFF2-40B4-BE49-F238E27FC236}">
                <a16:creationId xmlns:a16="http://schemas.microsoft.com/office/drawing/2014/main" id="{760E757C-4B29-354C-9AC4-EE133A17AAB3}"/>
              </a:ext>
            </a:extLst>
          </p:cNvPr>
          <p:cNvSpPr>
            <a:spLocks noGrp="1"/>
          </p:cNvSpPr>
          <p:nvPr>
            <p:ph type="sldNum" sz="quarter" idx="4"/>
          </p:nvPr>
        </p:nvSpPr>
        <p:spPr>
          <a:xfrm>
            <a:off x="9247331" y="6508114"/>
            <a:ext cx="641132" cy="4413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5E062-701B-F34E-8C48-100201BC94D2}" type="slidenum">
              <a:rPr lang="en-US" smtClean="0"/>
              <a:pPr/>
              <a:t>‹#›</a:t>
            </a:fld>
            <a:endParaRPr lang="en-US" dirty="0"/>
          </a:p>
        </p:txBody>
      </p:sp>
      <p:sp>
        <p:nvSpPr>
          <p:cNvPr id="3" name="正方形/長方形 2">
            <a:extLst>
              <a:ext uri="{FF2B5EF4-FFF2-40B4-BE49-F238E27FC236}">
                <a16:creationId xmlns:a16="http://schemas.microsoft.com/office/drawing/2014/main" id="{56F61F22-2891-C94C-8D5C-79EDB28D0EE9}"/>
              </a:ext>
            </a:extLst>
          </p:cNvPr>
          <p:cNvSpPr/>
          <p:nvPr userDrawn="1"/>
        </p:nvSpPr>
        <p:spPr>
          <a:xfrm>
            <a:off x="0" y="0"/>
            <a:ext cx="9906000" cy="72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1227368320"/>
      </p:ext>
    </p:extLst>
  </p:cSld>
  <p:clrMapOvr>
    <a:masterClrMapping/>
  </p:clrMapOvr>
  <p:extLst>
    <p:ext uri="{DCECCB84-F9BA-43D5-87BE-67443E8EF086}">
      <p15:sldGuideLst xmlns:p15="http://schemas.microsoft.com/office/powerpoint/2012/main">
        <p15:guide id="1" orient="horz" pos="913">
          <p15:clr>
            <a:srgbClr val="A4A3A4"/>
          </p15:clr>
        </p15:guide>
        <p15:guide id="3" orient="horz" pos="2523">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365600"/>
      </p:ext>
    </p:extLst>
  </p:cSld>
  <p:clrMap bg1="lt1" tx1="dk1" bg2="lt2" tx2="dk2" accent1="accent1" accent2="accent2" accent3="accent3" accent4="accent4" accent5="accent5" accent6="accent6" hlink="hlink" folHlink="folHlink"/>
  <p:sldLayoutIdLst>
    <p:sldLayoutId id="2147483756" r:id="rId1"/>
    <p:sldLayoutId id="2147483755" r:id="rId2"/>
    <p:sldLayoutId id="2147483754" r:id="rId3"/>
  </p:sldLayoutIdLst>
  <p:hf hdr="0" ftr="0" dt="0"/>
  <p:txStyles>
    <p:titleStyle>
      <a:lvl1pPr algn="l" defTabSz="986912" rtl="0" eaLnBrk="1" latinLnBrk="0" hangingPunct="1">
        <a:lnSpc>
          <a:spcPct val="90000"/>
        </a:lnSpc>
        <a:spcBef>
          <a:spcPct val="0"/>
        </a:spcBef>
        <a:buNone/>
        <a:defRPr kumimoji="1" sz="4749" kern="1200">
          <a:solidFill>
            <a:schemeClr val="tx1"/>
          </a:solidFill>
          <a:latin typeface="+mj-lt"/>
          <a:ea typeface="+mj-ea"/>
          <a:cs typeface="+mj-cs"/>
        </a:defRPr>
      </a:lvl1pPr>
    </p:titleStyle>
    <p:bodyStyle>
      <a:lvl1pPr marL="246728" indent="-246728" algn="l" defTabSz="986912" rtl="0" eaLnBrk="1" latinLnBrk="0" hangingPunct="1">
        <a:lnSpc>
          <a:spcPct val="90000"/>
        </a:lnSpc>
        <a:spcBef>
          <a:spcPts val="1079"/>
        </a:spcBef>
        <a:buFont typeface="Arial" panose="020B0604020202020204" pitchFamily="34" charset="0"/>
        <a:buChar char="•"/>
        <a:defRPr kumimoji="1" sz="3022" kern="1200">
          <a:solidFill>
            <a:schemeClr val="tx1"/>
          </a:solidFill>
          <a:latin typeface="+mn-lt"/>
          <a:ea typeface="+mn-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p:bodyStyle>
    <p:otherStyle>
      <a:defPPr>
        <a:defRPr lang="ja-JP"/>
      </a:defPPr>
      <a:lvl1pPr marL="0" algn="l" defTabSz="986912" rtl="0" eaLnBrk="1" latinLnBrk="0" hangingPunct="1">
        <a:defRPr kumimoji="1" sz="1943" kern="1200">
          <a:solidFill>
            <a:schemeClr val="tx1"/>
          </a:solidFill>
          <a:latin typeface="+mn-lt"/>
          <a:ea typeface="+mn-ea"/>
          <a:cs typeface="+mn-cs"/>
        </a:defRPr>
      </a:lvl1pPr>
      <a:lvl2pPr marL="493456" algn="l" defTabSz="986912" rtl="0" eaLnBrk="1" latinLnBrk="0" hangingPunct="1">
        <a:defRPr kumimoji="1" sz="1943" kern="1200">
          <a:solidFill>
            <a:schemeClr val="tx1"/>
          </a:solidFill>
          <a:latin typeface="+mn-lt"/>
          <a:ea typeface="+mn-ea"/>
          <a:cs typeface="+mn-cs"/>
        </a:defRPr>
      </a:lvl2pPr>
      <a:lvl3pPr marL="986912" algn="l" defTabSz="986912" rtl="0" eaLnBrk="1" latinLnBrk="0" hangingPunct="1">
        <a:defRPr kumimoji="1" sz="1943" kern="1200">
          <a:solidFill>
            <a:schemeClr val="tx1"/>
          </a:solidFill>
          <a:latin typeface="+mn-lt"/>
          <a:ea typeface="+mn-ea"/>
          <a:cs typeface="+mn-cs"/>
        </a:defRPr>
      </a:lvl3pPr>
      <a:lvl4pPr marL="1480368" algn="l" defTabSz="986912" rtl="0" eaLnBrk="1" latinLnBrk="0" hangingPunct="1">
        <a:defRPr kumimoji="1" sz="1943" kern="1200">
          <a:solidFill>
            <a:schemeClr val="tx1"/>
          </a:solidFill>
          <a:latin typeface="+mn-lt"/>
          <a:ea typeface="+mn-ea"/>
          <a:cs typeface="+mn-cs"/>
        </a:defRPr>
      </a:lvl4pPr>
      <a:lvl5pPr marL="1973824" algn="l" defTabSz="986912" rtl="0" eaLnBrk="1" latinLnBrk="0" hangingPunct="1">
        <a:defRPr kumimoji="1" sz="1943" kern="1200">
          <a:solidFill>
            <a:schemeClr val="tx1"/>
          </a:solidFill>
          <a:latin typeface="+mn-lt"/>
          <a:ea typeface="+mn-ea"/>
          <a:cs typeface="+mn-cs"/>
        </a:defRPr>
      </a:lvl5pPr>
      <a:lvl6pPr marL="2467280" algn="l" defTabSz="986912" rtl="0" eaLnBrk="1" latinLnBrk="0" hangingPunct="1">
        <a:defRPr kumimoji="1" sz="1943" kern="1200">
          <a:solidFill>
            <a:schemeClr val="tx1"/>
          </a:solidFill>
          <a:latin typeface="+mn-lt"/>
          <a:ea typeface="+mn-ea"/>
          <a:cs typeface="+mn-cs"/>
        </a:defRPr>
      </a:lvl6pPr>
      <a:lvl7pPr marL="2960736" algn="l" defTabSz="986912" rtl="0" eaLnBrk="1" latinLnBrk="0" hangingPunct="1">
        <a:defRPr kumimoji="1" sz="1943" kern="1200">
          <a:solidFill>
            <a:schemeClr val="tx1"/>
          </a:solidFill>
          <a:latin typeface="+mn-lt"/>
          <a:ea typeface="+mn-ea"/>
          <a:cs typeface="+mn-cs"/>
        </a:defRPr>
      </a:lvl7pPr>
      <a:lvl8pPr marL="3454192" algn="l" defTabSz="986912" rtl="0" eaLnBrk="1" latinLnBrk="0" hangingPunct="1">
        <a:defRPr kumimoji="1" sz="1943" kern="1200">
          <a:solidFill>
            <a:schemeClr val="tx1"/>
          </a:solidFill>
          <a:latin typeface="+mn-lt"/>
          <a:ea typeface="+mn-ea"/>
          <a:cs typeface="+mn-cs"/>
        </a:defRPr>
      </a:lvl8pPr>
      <a:lvl9pPr marL="3947648" algn="l" defTabSz="986912" rtl="0" eaLnBrk="1" latinLnBrk="0" hangingPunct="1">
        <a:defRPr kumimoji="1" sz="194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0" userDrawn="1">
          <p15:clr>
            <a:srgbClr val="A4A3A4"/>
          </p15:clr>
        </p15:guide>
        <p15:guide id="2" pos="194" userDrawn="1">
          <p15:clr>
            <a:srgbClr val="A4A3A4"/>
          </p15:clr>
        </p15:guide>
        <p15:guide id="3" pos="6046" userDrawn="1">
          <p15:clr>
            <a:srgbClr val="A4A3A4"/>
          </p15:clr>
        </p15:guide>
        <p15:guide id="4" orient="horz" pos="4133" userDrawn="1">
          <p15:clr>
            <a:srgbClr val="A4A3A4"/>
          </p15:clr>
        </p15:guide>
        <p15:guide id="6" pos="2145" userDrawn="1">
          <p15:clr>
            <a:srgbClr val="A4A3A4"/>
          </p15:clr>
        </p15:guide>
        <p15:guide id="7" pos="40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743400"/>
      </p:ext>
    </p:extLst>
  </p:cSld>
  <p:clrMap bg1="lt1" tx1="dk1" bg2="lt2" tx2="dk2" accent1="accent1" accent2="accent2" accent3="accent3" accent4="accent4" accent5="accent5" accent6="accent6" hlink="hlink" folHlink="folHlink"/>
  <p:sldLayoutIdLst>
    <p:sldLayoutId id="2147483763" r:id="rId1"/>
  </p:sldLayoutIdLst>
  <p:hf hdr="0" ftr="0" dt="0"/>
  <p:txStyles>
    <p:titleStyle>
      <a:lvl1pPr algn="l" defTabSz="986912" rtl="0" eaLnBrk="1" latinLnBrk="0" hangingPunct="1">
        <a:lnSpc>
          <a:spcPct val="90000"/>
        </a:lnSpc>
        <a:spcBef>
          <a:spcPct val="0"/>
        </a:spcBef>
        <a:buNone/>
        <a:defRPr kumimoji="1" sz="4749" kern="1200">
          <a:solidFill>
            <a:schemeClr val="tx1"/>
          </a:solidFill>
          <a:latin typeface="+mj-lt"/>
          <a:ea typeface="+mj-ea"/>
          <a:cs typeface="+mj-cs"/>
        </a:defRPr>
      </a:lvl1pPr>
    </p:titleStyle>
    <p:bodyStyle>
      <a:lvl1pPr marL="246728" indent="-246728" algn="l" defTabSz="986912" rtl="0" eaLnBrk="1" latinLnBrk="0" hangingPunct="1">
        <a:lnSpc>
          <a:spcPct val="90000"/>
        </a:lnSpc>
        <a:spcBef>
          <a:spcPts val="1079"/>
        </a:spcBef>
        <a:buFont typeface="Arial" panose="020B0604020202020204" pitchFamily="34" charset="0"/>
        <a:buChar char="•"/>
        <a:defRPr kumimoji="1" sz="3022" kern="1200">
          <a:solidFill>
            <a:schemeClr val="tx1"/>
          </a:solidFill>
          <a:latin typeface="+mn-lt"/>
          <a:ea typeface="+mn-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p:bodyStyle>
    <p:otherStyle>
      <a:defPPr>
        <a:defRPr lang="ja-JP"/>
      </a:defPPr>
      <a:lvl1pPr marL="0" algn="l" defTabSz="986912" rtl="0" eaLnBrk="1" latinLnBrk="0" hangingPunct="1">
        <a:defRPr kumimoji="1" sz="1943" kern="1200">
          <a:solidFill>
            <a:schemeClr val="tx1"/>
          </a:solidFill>
          <a:latin typeface="+mn-lt"/>
          <a:ea typeface="+mn-ea"/>
          <a:cs typeface="+mn-cs"/>
        </a:defRPr>
      </a:lvl1pPr>
      <a:lvl2pPr marL="493456" algn="l" defTabSz="986912" rtl="0" eaLnBrk="1" latinLnBrk="0" hangingPunct="1">
        <a:defRPr kumimoji="1" sz="1943" kern="1200">
          <a:solidFill>
            <a:schemeClr val="tx1"/>
          </a:solidFill>
          <a:latin typeface="+mn-lt"/>
          <a:ea typeface="+mn-ea"/>
          <a:cs typeface="+mn-cs"/>
        </a:defRPr>
      </a:lvl2pPr>
      <a:lvl3pPr marL="986912" algn="l" defTabSz="986912" rtl="0" eaLnBrk="1" latinLnBrk="0" hangingPunct="1">
        <a:defRPr kumimoji="1" sz="1943" kern="1200">
          <a:solidFill>
            <a:schemeClr val="tx1"/>
          </a:solidFill>
          <a:latin typeface="+mn-lt"/>
          <a:ea typeface="+mn-ea"/>
          <a:cs typeface="+mn-cs"/>
        </a:defRPr>
      </a:lvl3pPr>
      <a:lvl4pPr marL="1480368" algn="l" defTabSz="986912" rtl="0" eaLnBrk="1" latinLnBrk="0" hangingPunct="1">
        <a:defRPr kumimoji="1" sz="1943" kern="1200">
          <a:solidFill>
            <a:schemeClr val="tx1"/>
          </a:solidFill>
          <a:latin typeface="+mn-lt"/>
          <a:ea typeface="+mn-ea"/>
          <a:cs typeface="+mn-cs"/>
        </a:defRPr>
      </a:lvl4pPr>
      <a:lvl5pPr marL="1973824" algn="l" defTabSz="986912" rtl="0" eaLnBrk="1" latinLnBrk="0" hangingPunct="1">
        <a:defRPr kumimoji="1" sz="1943" kern="1200">
          <a:solidFill>
            <a:schemeClr val="tx1"/>
          </a:solidFill>
          <a:latin typeface="+mn-lt"/>
          <a:ea typeface="+mn-ea"/>
          <a:cs typeface="+mn-cs"/>
        </a:defRPr>
      </a:lvl5pPr>
      <a:lvl6pPr marL="2467280" algn="l" defTabSz="986912" rtl="0" eaLnBrk="1" latinLnBrk="0" hangingPunct="1">
        <a:defRPr kumimoji="1" sz="1943" kern="1200">
          <a:solidFill>
            <a:schemeClr val="tx1"/>
          </a:solidFill>
          <a:latin typeface="+mn-lt"/>
          <a:ea typeface="+mn-ea"/>
          <a:cs typeface="+mn-cs"/>
        </a:defRPr>
      </a:lvl6pPr>
      <a:lvl7pPr marL="2960736" algn="l" defTabSz="986912" rtl="0" eaLnBrk="1" latinLnBrk="0" hangingPunct="1">
        <a:defRPr kumimoji="1" sz="1943" kern="1200">
          <a:solidFill>
            <a:schemeClr val="tx1"/>
          </a:solidFill>
          <a:latin typeface="+mn-lt"/>
          <a:ea typeface="+mn-ea"/>
          <a:cs typeface="+mn-cs"/>
        </a:defRPr>
      </a:lvl7pPr>
      <a:lvl8pPr marL="3454192" algn="l" defTabSz="986912" rtl="0" eaLnBrk="1" latinLnBrk="0" hangingPunct="1">
        <a:defRPr kumimoji="1" sz="1943" kern="1200">
          <a:solidFill>
            <a:schemeClr val="tx1"/>
          </a:solidFill>
          <a:latin typeface="+mn-lt"/>
          <a:ea typeface="+mn-ea"/>
          <a:cs typeface="+mn-cs"/>
        </a:defRPr>
      </a:lvl8pPr>
      <a:lvl9pPr marL="3947648" algn="l" defTabSz="986912" rtl="0" eaLnBrk="1" latinLnBrk="0" hangingPunct="1">
        <a:defRPr kumimoji="1" sz="194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0">
          <p15:clr>
            <a:srgbClr val="A4A3A4"/>
          </p15:clr>
        </p15:guide>
        <p15:guide id="2" pos="194">
          <p15:clr>
            <a:srgbClr val="A4A3A4"/>
          </p15:clr>
        </p15:guide>
        <p15:guide id="3" pos="6046">
          <p15:clr>
            <a:srgbClr val="A4A3A4"/>
          </p15:clr>
        </p15:guide>
        <p15:guide id="4" orient="horz" pos="4133">
          <p15:clr>
            <a:srgbClr val="A4A3A4"/>
          </p15:clr>
        </p15:guide>
        <p15:guide id="6" pos="2145">
          <p15:clr>
            <a:srgbClr val="A4A3A4"/>
          </p15:clr>
        </p15:guide>
        <p15:guide id="7" pos="40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679296"/>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5" r:id="rId4"/>
  </p:sldLayoutIdLst>
  <p:hf hdr="0" ftr="0" dt="0"/>
  <p:txStyles>
    <p:titleStyle>
      <a:lvl1pPr algn="l" defTabSz="986912" rtl="0" eaLnBrk="1" latinLnBrk="0" hangingPunct="1">
        <a:lnSpc>
          <a:spcPct val="90000"/>
        </a:lnSpc>
        <a:spcBef>
          <a:spcPct val="0"/>
        </a:spcBef>
        <a:buNone/>
        <a:defRPr kumimoji="1" sz="4749" kern="1200">
          <a:solidFill>
            <a:schemeClr val="tx1"/>
          </a:solidFill>
          <a:latin typeface="+mj-lt"/>
          <a:ea typeface="+mj-ea"/>
          <a:cs typeface="+mj-cs"/>
        </a:defRPr>
      </a:lvl1pPr>
    </p:titleStyle>
    <p:bodyStyle>
      <a:lvl1pPr marL="246728" indent="-246728" algn="l" defTabSz="986912" rtl="0" eaLnBrk="1" latinLnBrk="0" hangingPunct="1">
        <a:lnSpc>
          <a:spcPct val="90000"/>
        </a:lnSpc>
        <a:spcBef>
          <a:spcPts val="1079"/>
        </a:spcBef>
        <a:buFont typeface="Arial" panose="020B0604020202020204" pitchFamily="34" charset="0"/>
        <a:buChar char="•"/>
        <a:defRPr kumimoji="1" sz="3022" kern="1200">
          <a:solidFill>
            <a:schemeClr val="tx1"/>
          </a:solidFill>
          <a:latin typeface="+mn-lt"/>
          <a:ea typeface="+mn-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p:bodyStyle>
    <p:otherStyle>
      <a:defPPr>
        <a:defRPr lang="ja-JP"/>
      </a:defPPr>
      <a:lvl1pPr marL="0" algn="l" defTabSz="986912" rtl="0" eaLnBrk="1" latinLnBrk="0" hangingPunct="1">
        <a:defRPr kumimoji="1" sz="1943" kern="1200">
          <a:solidFill>
            <a:schemeClr val="tx1"/>
          </a:solidFill>
          <a:latin typeface="+mn-lt"/>
          <a:ea typeface="+mn-ea"/>
          <a:cs typeface="+mn-cs"/>
        </a:defRPr>
      </a:lvl1pPr>
      <a:lvl2pPr marL="493456" algn="l" defTabSz="986912" rtl="0" eaLnBrk="1" latinLnBrk="0" hangingPunct="1">
        <a:defRPr kumimoji="1" sz="1943" kern="1200">
          <a:solidFill>
            <a:schemeClr val="tx1"/>
          </a:solidFill>
          <a:latin typeface="+mn-lt"/>
          <a:ea typeface="+mn-ea"/>
          <a:cs typeface="+mn-cs"/>
        </a:defRPr>
      </a:lvl2pPr>
      <a:lvl3pPr marL="986912" algn="l" defTabSz="986912" rtl="0" eaLnBrk="1" latinLnBrk="0" hangingPunct="1">
        <a:defRPr kumimoji="1" sz="1943" kern="1200">
          <a:solidFill>
            <a:schemeClr val="tx1"/>
          </a:solidFill>
          <a:latin typeface="+mn-lt"/>
          <a:ea typeface="+mn-ea"/>
          <a:cs typeface="+mn-cs"/>
        </a:defRPr>
      </a:lvl3pPr>
      <a:lvl4pPr marL="1480368" algn="l" defTabSz="986912" rtl="0" eaLnBrk="1" latinLnBrk="0" hangingPunct="1">
        <a:defRPr kumimoji="1" sz="1943" kern="1200">
          <a:solidFill>
            <a:schemeClr val="tx1"/>
          </a:solidFill>
          <a:latin typeface="+mn-lt"/>
          <a:ea typeface="+mn-ea"/>
          <a:cs typeface="+mn-cs"/>
        </a:defRPr>
      </a:lvl4pPr>
      <a:lvl5pPr marL="1973824" algn="l" defTabSz="986912" rtl="0" eaLnBrk="1" latinLnBrk="0" hangingPunct="1">
        <a:defRPr kumimoji="1" sz="1943" kern="1200">
          <a:solidFill>
            <a:schemeClr val="tx1"/>
          </a:solidFill>
          <a:latin typeface="+mn-lt"/>
          <a:ea typeface="+mn-ea"/>
          <a:cs typeface="+mn-cs"/>
        </a:defRPr>
      </a:lvl5pPr>
      <a:lvl6pPr marL="2467280" algn="l" defTabSz="986912" rtl="0" eaLnBrk="1" latinLnBrk="0" hangingPunct="1">
        <a:defRPr kumimoji="1" sz="1943" kern="1200">
          <a:solidFill>
            <a:schemeClr val="tx1"/>
          </a:solidFill>
          <a:latin typeface="+mn-lt"/>
          <a:ea typeface="+mn-ea"/>
          <a:cs typeface="+mn-cs"/>
        </a:defRPr>
      </a:lvl6pPr>
      <a:lvl7pPr marL="2960736" algn="l" defTabSz="986912" rtl="0" eaLnBrk="1" latinLnBrk="0" hangingPunct="1">
        <a:defRPr kumimoji="1" sz="1943" kern="1200">
          <a:solidFill>
            <a:schemeClr val="tx1"/>
          </a:solidFill>
          <a:latin typeface="+mn-lt"/>
          <a:ea typeface="+mn-ea"/>
          <a:cs typeface="+mn-cs"/>
        </a:defRPr>
      </a:lvl7pPr>
      <a:lvl8pPr marL="3454192" algn="l" defTabSz="986912" rtl="0" eaLnBrk="1" latinLnBrk="0" hangingPunct="1">
        <a:defRPr kumimoji="1" sz="1943" kern="1200">
          <a:solidFill>
            <a:schemeClr val="tx1"/>
          </a:solidFill>
          <a:latin typeface="+mn-lt"/>
          <a:ea typeface="+mn-ea"/>
          <a:cs typeface="+mn-cs"/>
        </a:defRPr>
      </a:lvl8pPr>
      <a:lvl9pPr marL="3947648" algn="l" defTabSz="986912" rtl="0" eaLnBrk="1" latinLnBrk="0" hangingPunct="1">
        <a:defRPr kumimoji="1" sz="194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0">
          <p15:clr>
            <a:srgbClr val="A4A3A4"/>
          </p15:clr>
        </p15:guide>
        <p15:guide id="2" pos="194">
          <p15:clr>
            <a:srgbClr val="A4A3A4"/>
          </p15:clr>
        </p15:guide>
        <p15:guide id="3" pos="6046">
          <p15:clr>
            <a:srgbClr val="A4A3A4"/>
          </p15:clr>
        </p15:guide>
        <p15:guide id="4" orient="horz" pos="4133">
          <p15:clr>
            <a:srgbClr val="A4A3A4"/>
          </p15:clr>
        </p15:guide>
        <p15:guide id="6" pos="2145">
          <p15:clr>
            <a:srgbClr val="A4A3A4"/>
          </p15:clr>
        </p15:guide>
        <p15:guide id="7" pos="40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tkyawa/auto_key" TargetMode="Externa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tiff"/><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tiff"/><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8CA54E7-4719-A944-9514-82AAE7FCFD1E}"/>
              </a:ext>
            </a:extLst>
          </p:cNvPr>
          <p:cNvSpPr/>
          <p:nvPr/>
        </p:nvSpPr>
        <p:spPr>
          <a:xfrm>
            <a:off x="-1" y="5065059"/>
            <a:ext cx="9905999" cy="1496079"/>
          </a:xfrm>
          <a:prstGeom prst="rect">
            <a:avLst/>
          </a:prstGeom>
          <a:solidFill>
            <a:schemeClr val="bg2">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288000" bIns="90000" numCol="1" spcCol="0" rtlCol="0" fromWordArt="0" anchor="ctr" anchorCtr="0" forceAA="0" compatLnSpc="1">
            <a:prstTxWarp prst="textNoShape">
              <a:avLst/>
            </a:prstTxWarp>
            <a:noAutofit/>
          </a:bodyPr>
          <a:lstStyle/>
          <a:p>
            <a:pPr algn="ctr">
              <a:lnSpc>
                <a:spcPct val="120000"/>
              </a:lnSpc>
            </a:pPr>
            <a:r>
              <a:rPr lang="en-US" altLang="ja-JP" sz="3200" b="1" dirty="0">
                <a:solidFill>
                  <a:schemeClr val="bg1"/>
                </a:solidFill>
                <a:latin typeface="+mn-ea"/>
              </a:rPr>
              <a:t>p3tokyo_team- a</a:t>
            </a:r>
          </a:p>
          <a:p>
            <a:pPr algn="ctr">
              <a:lnSpc>
                <a:spcPct val="120000"/>
              </a:lnSpc>
            </a:pPr>
            <a:r>
              <a:rPr lang="ja-JP" altLang="en-US" sz="3200" dirty="0">
                <a:solidFill>
                  <a:schemeClr val="bg1"/>
                </a:solidFill>
                <a:latin typeface="+mn-ea"/>
              </a:rPr>
              <a:t>ｍ</a:t>
            </a:r>
            <a:r>
              <a:rPr lang="en-US" altLang="ja-JP" sz="3200" dirty="0">
                <a:solidFill>
                  <a:schemeClr val="bg1"/>
                </a:solidFill>
                <a:latin typeface="+mn-ea"/>
              </a:rPr>
              <a:t>ember</a:t>
            </a:r>
            <a:r>
              <a:rPr lang="ja-JP" altLang="en-US" sz="3200" dirty="0">
                <a:solidFill>
                  <a:schemeClr val="bg1"/>
                </a:solidFill>
                <a:latin typeface="+mn-ea"/>
              </a:rPr>
              <a:t>：田久</a:t>
            </a:r>
            <a:r>
              <a:rPr lang="ja-JP" altLang="en-US" sz="3200">
                <a:solidFill>
                  <a:schemeClr val="bg1"/>
                </a:solidFill>
                <a:latin typeface="+mn-ea"/>
              </a:rPr>
              <a:t>健人</a:t>
            </a:r>
            <a:r>
              <a:rPr lang="en-US" altLang="ja-JP" sz="3200" dirty="0">
                <a:solidFill>
                  <a:schemeClr val="bg1"/>
                </a:solidFill>
                <a:latin typeface="+mn-ea"/>
              </a:rPr>
              <a:t>, </a:t>
            </a:r>
            <a:r>
              <a:rPr lang="ja-JP" altLang="en-US" sz="3200">
                <a:solidFill>
                  <a:schemeClr val="bg1"/>
                </a:solidFill>
                <a:latin typeface="+mn-ea"/>
              </a:rPr>
              <a:t>張</a:t>
            </a:r>
            <a:r>
              <a:rPr lang="ja-JP" altLang="en-US" sz="3200" dirty="0">
                <a:solidFill>
                  <a:schemeClr val="bg1"/>
                </a:solidFill>
                <a:latin typeface="+mn-ea"/>
              </a:rPr>
              <a:t>浩</a:t>
            </a:r>
            <a:r>
              <a:rPr lang="ja-JP" altLang="en-US" sz="3200">
                <a:solidFill>
                  <a:schemeClr val="bg1"/>
                </a:solidFill>
                <a:latin typeface="+mn-ea"/>
              </a:rPr>
              <a:t>達</a:t>
            </a:r>
            <a:r>
              <a:rPr lang="en-US" altLang="ja-JP" sz="3200" dirty="0">
                <a:solidFill>
                  <a:schemeClr val="bg1"/>
                </a:solidFill>
                <a:latin typeface="+mn-ea"/>
              </a:rPr>
              <a:t>, </a:t>
            </a:r>
            <a:r>
              <a:rPr lang="ja-JP" altLang="en-US" sz="3200">
                <a:solidFill>
                  <a:schemeClr val="bg1"/>
                </a:solidFill>
                <a:latin typeface="+mn-ea"/>
              </a:rPr>
              <a:t>櫛</a:t>
            </a:r>
            <a:r>
              <a:rPr lang="ja-JP" altLang="en-US" sz="3200" dirty="0">
                <a:solidFill>
                  <a:schemeClr val="bg1"/>
                </a:solidFill>
                <a:latin typeface="+mn-ea"/>
              </a:rPr>
              <a:t>野</a:t>
            </a:r>
            <a:r>
              <a:rPr lang="ja-JP" altLang="en-US" sz="3200">
                <a:solidFill>
                  <a:schemeClr val="bg1"/>
                </a:solidFill>
                <a:latin typeface="+mn-ea"/>
              </a:rPr>
              <a:t>恭生</a:t>
            </a:r>
            <a:r>
              <a:rPr lang="en-US" altLang="ja-JP" sz="3200" dirty="0">
                <a:solidFill>
                  <a:schemeClr val="bg1"/>
                </a:solidFill>
                <a:latin typeface="+mn-ea"/>
              </a:rPr>
              <a:t>, </a:t>
            </a:r>
            <a:r>
              <a:rPr lang="ja-JP" altLang="en-US" sz="3200">
                <a:solidFill>
                  <a:schemeClr val="bg1"/>
                </a:solidFill>
                <a:latin typeface="+mn-ea"/>
              </a:rPr>
              <a:t>西川</a:t>
            </a:r>
            <a:r>
              <a:rPr lang="ja-JP" altLang="en-US" sz="3200" dirty="0">
                <a:solidFill>
                  <a:schemeClr val="bg1"/>
                </a:solidFill>
                <a:latin typeface="+mn-ea"/>
              </a:rPr>
              <a:t>慧</a:t>
            </a:r>
            <a:r>
              <a:rPr lang="en-US" altLang="ja-JP" sz="3200" b="1" dirty="0">
                <a:solidFill>
                  <a:schemeClr val="bg1"/>
                </a:solidFill>
                <a:latin typeface="+mn-ea"/>
              </a:rPr>
              <a:t>  </a:t>
            </a:r>
            <a:endParaRPr lang="ja-JP" altLang="en-US" sz="2400" dirty="0">
              <a:solidFill>
                <a:schemeClr val="bg1"/>
              </a:solidFill>
              <a:latin typeface="+mn-ea"/>
            </a:endParaRPr>
          </a:p>
        </p:txBody>
      </p:sp>
      <p:sp>
        <p:nvSpPr>
          <p:cNvPr id="3" name="スライド番号プレースホルダー 2">
            <a:extLst>
              <a:ext uri="{FF2B5EF4-FFF2-40B4-BE49-F238E27FC236}">
                <a16:creationId xmlns:a16="http://schemas.microsoft.com/office/drawing/2014/main" id="{B8AB9CB5-364C-4769-96CA-108C7E5C7EDF}"/>
              </a:ext>
            </a:extLst>
          </p:cNvPr>
          <p:cNvSpPr>
            <a:spLocks noGrp="1"/>
          </p:cNvSpPr>
          <p:nvPr>
            <p:ph type="sldNum" sz="quarter" idx="4"/>
          </p:nvPr>
        </p:nvSpPr>
        <p:spPr/>
        <p:txBody>
          <a:bodyPr/>
          <a:lstStyle/>
          <a:p>
            <a:fld id="{8825E062-701B-F34E-8C48-100201BC94D2}" type="slidenum">
              <a:rPr lang="en-US" smtClean="0"/>
              <a:pPr/>
              <a:t>1</a:t>
            </a:fld>
            <a:endParaRPr lang="en-US" dirty="0"/>
          </a:p>
        </p:txBody>
      </p:sp>
      <p:sp>
        <p:nvSpPr>
          <p:cNvPr id="4" name="テキスト ボックス 3">
            <a:extLst>
              <a:ext uri="{FF2B5EF4-FFF2-40B4-BE49-F238E27FC236}">
                <a16:creationId xmlns:a16="http://schemas.microsoft.com/office/drawing/2014/main" id="{494042D0-9A72-4ECE-A8D5-E08908CC8B8C}"/>
              </a:ext>
            </a:extLst>
          </p:cNvPr>
          <p:cNvSpPr txBox="1"/>
          <p:nvPr/>
        </p:nvSpPr>
        <p:spPr>
          <a:xfrm>
            <a:off x="1021856" y="1598191"/>
            <a:ext cx="7862284" cy="187641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9600">
                <a:latin typeface="HGP創英角ﾎﾟｯﾌﾟ体" panose="040B0A00000000000000" pitchFamily="50" charset="-128"/>
                <a:ea typeface="HGP創英角ﾎﾟｯﾌﾟ体" panose="040B0A00000000000000" pitchFamily="50" charset="-128"/>
              </a:rPr>
              <a:t>閉めルンです</a:t>
            </a:r>
            <a:endParaRPr kumimoji="1" lang="ja-JP" altLang="en-US" sz="9600" dirty="0">
              <a:latin typeface="HGP創英角ﾎﾟｯﾌﾟ体" panose="040B0A00000000000000" pitchFamily="50" charset="-128"/>
              <a:ea typeface="HGP創英角ﾎﾟｯﾌﾟ体" panose="040B0A00000000000000" pitchFamily="50" charset="-128"/>
            </a:endParaRPr>
          </a:p>
        </p:txBody>
      </p:sp>
      <p:pic>
        <p:nvPicPr>
          <p:cNvPr id="6" name="図 5" descr="時計 が含まれている画像&#10;&#10;自動的に生成された説明">
            <a:extLst>
              <a:ext uri="{FF2B5EF4-FFF2-40B4-BE49-F238E27FC236}">
                <a16:creationId xmlns:a16="http://schemas.microsoft.com/office/drawing/2014/main" id="{FF251558-E129-4F35-9CF0-37AE47620373}"/>
              </a:ext>
            </a:extLst>
          </p:cNvPr>
          <p:cNvPicPr>
            <a:picLocks noChangeAspect="1"/>
          </p:cNvPicPr>
          <p:nvPr/>
        </p:nvPicPr>
        <p:blipFill>
          <a:blip r:embed="rId2"/>
          <a:stretch>
            <a:fillRect/>
          </a:stretch>
        </p:blipFill>
        <p:spPr>
          <a:xfrm>
            <a:off x="8107455" y="3757612"/>
            <a:ext cx="905825" cy="919146"/>
          </a:xfrm>
          <a:prstGeom prst="rect">
            <a:avLst/>
          </a:prstGeom>
        </p:spPr>
      </p:pic>
      <p:sp>
        <p:nvSpPr>
          <p:cNvPr id="7" name="テキスト ボックス 6">
            <a:extLst>
              <a:ext uri="{FF2B5EF4-FFF2-40B4-BE49-F238E27FC236}">
                <a16:creationId xmlns:a16="http://schemas.microsoft.com/office/drawing/2014/main" id="{2B795DCA-61F6-465D-A5C5-B7D22DC6DBFE}"/>
              </a:ext>
            </a:extLst>
          </p:cNvPr>
          <p:cNvSpPr txBox="1"/>
          <p:nvPr/>
        </p:nvSpPr>
        <p:spPr>
          <a:xfrm>
            <a:off x="304801" y="354189"/>
            <a:ext cx="3478306" cy="695454"/>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800" dirty="0">
                <a:latin typeface="+mj-ea"/>
                <a:ea typeface="+mj-ea"/>
              </a:rPr>
              <a:t>プロダクト名：</a:t>
            </a:r>
          </a:p>
        </p:txBody>
      </p:sp>
    </p:spTree>
    <p:extLst>
      <p:ext uri="{BB962C8B-B14F-4D97-AF65-F5344CB8AC3E}">
        <p14:creationId xmlns:p14="http://schemas.microsoft.com/office/powerpoint/2010/main" val="1505514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en-US" altLang="ja-JP" dirty="0"/>
              <a:t>Arduino</a:t>
            </a:r>
            <a:r>
              <a:rPr lang="ja-JP" altLang="en-US" dirty="0"/>
              <a:t>側の概要</a:t>
            </a:r>
            <a:endParaRPr lang="en-US" altLang="ja-JP" dirty="0"/>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kumimoji="1" lang="ja-JP" altLang="en-US" dirty="0"/>
              <a:t>回路</a:t>
            </a:r>
            <a:r>
              <a:rPr lang="ja-JP" altLang="en-US" dirty="0"/>
              <a:t>図</a:t>
            </a:r>
            <a:endParaRPr kumimoji="1" lang="ja-JP" altLang="en-US" dirty="0"/>
          </a:p>
        </p:txBody>
      </p:sp>
      <p:sp>
        <p:nvSpPr>
          <p:cNvPr id="15" name="テキスト プレースホルダー 2">
            <a:extLst>
              <a:ext uri="{FF2B5EF4-FFF2-40B4-BE49-F238E27FC236}">
                <a16:creationId xmlns:a16="http://schemas.microsoft.com/office/drawing/2014/main" id="{0D416BDA-0412-A94C-89CB-2382F3B2EA6E}"/>
              </a:ext>
            </a:extLst>
          </p:cNvPr>
          <p:cNvSpPr txBox="1">
            <a:spLocks/>
          </p:cNvSpPr>
          <p:nvPr/>
        </p:nvSpPr>
        <p:spPr>
          <a:xfrm>
            <a:off x="395165" y="882134"/>
            <a:ext cx="8642350" cy="568308"/>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0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endParaRPr lang="ja-JP" altLang="en-US" dirty="0"/>
          </a:p>
        </p:txBody>
      </p:sp>
      <p:pic>
        <p:nvPicPr>
          <p:cNvPr id="3" name="図 2">
            <a:extLst>
              <a:ext uri="{FF2B5EF4-FFF2-40B4-BE49-F238E27FC236}">
                <a16:creationId xmlns:a16="http://schemas.microsoft.com/office/drawing/2014/main" id="{630B244A-727C-4694-818A-3C4A3CF16CDB}"/>
              </a:ext>
            </a:extLst>
          </p:cNvPr>
          <p:cNvPicPr>
            <a:picLocks noChangeAspect="1"/>
          </p:cNvPicPr>
          <p:nvPr/>
        </p:nvPicPr>
        <p:blipFill rotWithShape="1">
          <a:blip r:embed="rId2"/>
          <a:srcRect l="7452" t="29902" r="60282" b="9576"/>
          <a:stretch/>
        </p:blipFill>
        <p:spPr>
          <a:xfrm>
            <a:off x="263107" y="1744056"/>
            <a:ext cx="8906465" cy="4698688"/>
          </a:xfrm>
          <a:prstGeom prst="rect">
            <a:avLst/>
          </a:prstGeom>
        </p:spPr>
      </p:pic>
      <p:sp>
        <p:nvSpPr>
          <p:cNvPr id="4" name="正方形/長方形 3">
            <a:extLst>
              <a:ext uri="{FF2B5EF4-FFF2-40B4-BE49-F238E27FC236}">
                <a16:creationId xmlns:a16="http://schemas.microsoft.com/office/drawing/2014/main" id="{E928220A-B321-439C-8CD7-8FBBD5DB5E8E}"/>
              </a:ext>
            </a:extLst>
          </p:cNvPr>
          <p:cNvSpPr/>
          <p:nvPr/>
        </p:nvSpPr>
        <p:spPr>
          <a:xfrm>
            <a:off x="7501158" y="2843868"/>
            <a:ext cx="133524" cy="304800"/>
          </a:xfrm>
          <a:prstGeom prst="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1" name="正方形/長方形 10">
            <a:extLst>
              <a:ext uri="{FF2B5EF4-FFF2-40B4-BE49-F238E27FC236}">
                <a16:creationId xmlns:a16="http://schemas.microsoft.com/office/drawing/2014/main" id="{8C165539-4F82-4631-B3C0-443E7C51C138}"/>
              </a:ext>
            </a:extLst>
          </p:cNvPr>
          <p:cNvSpPr/>
          <p:nvPr/>
        </p:nvSpPr>
        <p:spPr>
          <a:xfrm>
            <a:off x="7939482" y="2843868"/>
            <a:ext cx="149603" cy="304800"/>
          </a:xfrm>
          <a:prstGeom prst="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 name="テキスト ボックス 9">
            <a:extLst>
              <a:ext uri="{FF2B5EF4-FFF2-40B4-BE49-F238E27FC236}">
                <a16:creationId xmlns:a16="http://schemas.microsoft.com/office/drawing/2014/main" id="{7A9B676B-DB01-4169-9BAB-602B07C03159}"/>
              </a:ext>
            </a:extLst>
          </p:cNvPr>
          <p:cNvSpPr txBox="1"/>
          <p:nvPr/>
        </p:nvSpPr>
        <p:spPr>
          <a:xfrm>
            <a:off x="7238301" y="5104427"/>
            <a:ext cx="1551963"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サーボモータ</a:t>
            </a:r>
          </a:p>
        </p:txBody>
      </p:sp>
      <p:sp>
        <p:nvSpPr>
          <p:cNvPr id="13" name="テキスト ボックス 12">
            <a:extLst>
              <a:ext uri="{FF2B5EF4-FFF2-40B4-BE49-F238E27FC236}">
                <a16:creationId xmlns:a16="http://schemas.microsoft.com/office/drawing/2014/main" id="{A9E974C9-F403-4785-9A19-3F167F1B266E}"/>
              </a:ext>
            </a:extLst>
          </p:cNvPr>
          <p:cNvSpPr txBox="1"/>
          <p:nvPr/>
        </p:nvSpPr>
        <p:spPr>
          <a:xfrm>
            <a:off x="7348755" y="3429000"/>
            <a:ext cx="1551963"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ドアスイッチ</a:t>
            </a:r>
          </a:p>
        </p:txBody>
      </p:sp>
      <p:sp>
        <p:nvSpPr>
          <p:cNvPr id="14" name="テキスト ボックス 13">
            <a:extLst>
              <a:ext uri="{FF2B5EF4-FFF2-40B4-BE49-F238E27FC236}">
                <a16:creationId xmlns:a16="http://schemas.microsoft.com/office/drawing/2014/main" id="{43A8A22E-3089-48C7-8EBB-4EDEFED15D53}"/>
              </a:ext>
            </a:extLst>
          </p:cNvPr>
          <p:cNvSpPr txBox="1"/>
          <p:nvPr/>
        </p:nvSpPr>
        <p:spPr>
          <a:xfrm>
            <a:off x="7348755" y="3912088"/>
            <a:ext cx="1476463" cy="85549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↳ドアの両側</a:t>
            </a:r>
            <a:endParaRPr kumimoji="1" lang="en-US" altLang="ja-JP" sz="1600" dirty="0">
              <a:solidFill>
                <a:schemeClr val="bg2"/>
              </a:solidFill>
              <a:latin typeface="+mj-ea"/>
              <a:ea typeface="+mj-ea"/>
            </a:endParaRPr>
          </a:p>
          <a:p>
            <a:pPr algn="l">
              <a:lnSpc>
                <a:spcPct val="120000"/>
              </a:lnSpc>
              <a:spcAft>
                <a:spcPts val="600"/>
              </a:spcAft>
              <a:buSzPct val="80000"/>
            </a:pPr>
            <a:r>
              <a:rPr kumimoji="1" lang="en-US" altLang="ja-JP" sz="1600" dirty="0">
                <a:solidFill>
                  <a:schemeClr val="bg2"/>
                </a:solidFill>
                <a:latin typeface="+mj-ea"/>
                <a:ea typeface="+mj-ea"/>
              </a:rPr>
              <a:t>  </a:t>
            </a:r>
            <a:r>
              <a:rPr kumimoji="1" lang="ja-JP" altLang="en-US" sz="1600" dirty="0">
                <a:solidFill>
                  <a:schemeClr val="bg2"/>
                </a:solidFill>
                <a:latin typeface="+mj-ea"/>
                <a:ea typeface="+mj-ea"/>
              </a:rPr>
              <a:t>に設置</a:t>
            </a:r>
          </a:p>
        </p:txBody>
      </p:sp>
      <p:sp>
        <p:nvSpPr>
          <p:cNvPr id="16" name="テキスト ボックス 15">
            <a:extLst>
              <a:ext uri="{FF2B5EF4-FFF2-40B4-BE49-F238E27FC236}">
                <a16:creationId xmlns:a16="http://schemas.microsoft.com/office/drawing/2014/main" id="{A5455AC6-0AD4-4BDA-828A-AE67D69E4003}"/>
              </a:ext>
            </a:extLst>
          </p:cNvPr>
          <p:cNvSpPr txBox="1"/>
          <p:nvPr/>
        </p:nvSpPr>
        <p:spPr>
          <a:xfrm>
            <a:off x="7567920" y="5759756"/>
            <a:ext cx="2013358"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↳鍵に設置</a:t>
            </a:r>
          </a:p>
        </p:txBody>
      </p:sp>
    </p:spTree>
    <p:extLst>
      <p:ext uri="{BB962C8B-B14F-4D97-AF65-F5344CB8AC3E}">
        <p14:creationId xmlns:p14="http://schemas.microsoft.com/office/powerpoint/2010/main" val="1781587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85FC3A-6AB5-4A7B-9913-7EC39EB1B2AF}"/>
              </a:ext>
            </a:extLst>
          </p:cNvPr>
          <p:cNvSpPr>
            <a:spLocks noGrp="1"/>
          </p:cNvSpPr>
          <p:nvPr>
            <p:ph type="body" sz="quarter" idx="12"/>
          </p:nvPr>
        </p:nvSpPr>
        <p:spPr/>
        <p:txBody>
          <a:bodyPr/>
          <a:lstStyle/>
          <a:p>
            <a:r>
              <a:rPr kumimoji="1" lang="ja-JP" altLang="en-US" dirty="0"/>
              <a:t>ドアスイッチについて</a:t>
            </a:r>
          </a:p>
        </p:txBody>
      </p:sp>
      <p:sp>
        <p:nvSpPr>
          <p:cNvPr id="3" name="テキスト プレースホルダー 2">
            <a:extLst>
              <a:ext uri="{FF2B5EF4-FFF2-40B4-BE49-F238E27FC236}">
                <a16:creationId xmlns:a16="http://schemas.microsoft.com/office/drawing/2014/main" id="{6ACFCB4A-3495-476C-88FD-A03FC4CAE3C7}"/>
              </a:ext>
            </a:extLst>
          </p:cNvPr>
          <p:cNvSpPr>
            <a:spLocks noGrp="1"/>
          </p:cNvSpPr>
          <p:nvPr>
            <p:ph type="body" sz="quarter" idx="13"/>
          </p:nvPr>
        </p:nvSpPr>
        <p:spPr/>
        <p:txBody>
          <a:bodyPr/>
          <a:lstStyle/>
          <a:p>
            <a:r>
              <a:rPr kumimoji="1" lang="ja-JP" altLang="en-US" dirty="0"/>
              <a:t>中に</a:t>
            </a:r>
            <a:r>
              <a:rPr kumimoji="1" lang="ja-JP" altLang="en-US" b="1" dirty="0"/>
              <a:t>リードスイッチ</a:t>
            </a:r>
            <a:r>
              <a:rPr kumimoji="1" lang="ja-JP" altLang="en-US" dirty="0"/>
              <a:t>が入っている</a:t>
            </a:r>
          </a:p>
        </p:txBody>
      </p:sp>
      <p:sp>
        <p:nvSpPr>
          <p:cNvPr id="4" name="スライド番号プレースホルダー 3">
            <a:extLst>
              <a:ext uri="{FF2B5EF4-FFF2-40B4-BE49-F238E27FC236}">
                <a16:creationId xmlns:a16="http://schemas.microsoft.com/office/drawing/2014/main" id="{A9D77E1D-E48D-4530-B422-74956C7909C1}"/>
              </a:ext>
            </a:extLst>
          </p:cNvPr>
          <p:cNvSpPr>
            <a:spLocks noGrp="1"/>
          </p:cNvSpPr>
          <p:nvPr>
            <p:ph type="sldNum" sz="quarter" idx="4"/>
          </p:nvPr>
        </p:nvSpPr>
        <p:spPr/>
        <p:txBody>
          <a:bodyPr/>
          <a:lstStyle/>
          <a:p>
            <a:fld id="{8825E062-701B-F34E-8C48-100201BC94D2}" type="slidenum">
              <a:rPr lang="en-US" smtClean="0"/>
              <a:pPr/>
              <a:t>11</a:t>
            </a:fld>
            <a:endParaRPr lang="en-US" dirty="0"/>
          </a:p>
        </p:txBody>
      </p:sp>
      <p:sp>
        <p:nvSpPr>
          <p:cNvPr id="6" name="フローチャート: 論理積ゲート 5">
            <a:extLst>
              <a:ext uri="{FF2B5EF4-FFF2-40B4-BE49-F238E27FC236}">
                <a16:creationId xmlns:a16="http://schemas.microsoft.com/office/drawing/2014/main" id="{FF6FD96D-0849-4A37-807A-82FF292E1731}"/>
              </a:ext>
            </a:extLst>
          </p:cNvPr>
          <p:cNvSpPr/>
          <p:nvPr/>
        </p:nvSpPr>
        <p:spPr>
          <a:xfrm>
            <a:off x="0" y="2303408"/>
            <a:ext cx="3338819" cy="134223"/>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8" name="フローチャート: 論理積ゲート 7">
            <a:extLst>
              <a:ext uri="{FF2B5EF4-FFF2-40B4-BE49-F238E27FC236}">
                <a16:creationId xmlns:a16="http://schemas.microsoft.com/office/drawing/2014/main" id="{FAA4CE58-5018-49A5-B010-88B81F88C9E3}"/>
              </a:ext>
            </a:extLst>
          </p:cNvPr>
          <p:cNvSpPr/>
          <p:nvPr/>
        </p:nvSpPr>
        <p:spPr>
          <a:xfrm>
            <a:off x="5905849" y="2085588"/>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1" name="フローチャート: 論理積ゲート 10">
            <a:extLst>
              <a:ext uri="{FF2B5EF4-FFF2-40B4-BE49-F238E27FC236}">
                <a16:creationId xmlns:a16="http://schemas.microsoft.com/office/drawing/2014/main" id="{4E07D59A-F764-40DD-B265-C31F2986AE56}"/>
              </a:ext>
            </a:extLst>
          </p:cNvPr>
          <p:cNvSpPr/>
          <p:nvPr/>
        </p:nvSpPr>
        <p:spPr>
          <a:xfrm rot="10800000">
            <a:off x="6594405" y="2408918"/>
            <a:ext cx="3338819" cy="134223"/>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2" name="フローチャート: 論理積ゲート 11">
            <a:extLst>
              <a:ext uri="{FF2B5EF4-FFF2-40B4-BE49-F238E27FC236}">
                <a16:creationId xmlns:a16="http://schemas.microsoft.com/office/drawing/2014/main" id="{91FA5B4D-480E-480C-A5D3-08F9006E04D4}"/>
              </a:ext>
            </a:extLst>
          </p:cNvPr>
          <p:cNvSpPr/>
          <p:nvPr/>
        </p:nvSpPr>
        <p:spPr>
          <a:xfrm rot="10800000">
            <a:off x="3024930" y="2085588"/>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 name="フローチャート: 処理 9">
            <a:extLst>
              <a:ext uri="{FF2B5EF4-FFF2-40B4-BE49-F238E27FC236}">
                <a16:creationId xmlns:a16="http://schemas.microsoft.com/office/drawing/2014/main" id="{EF77EC9D-C8CC-4F48-BC1B-00AC4FEA24BB}"/>
              </a:ext>
            </a:extLst>
          </p:cNvPr>
          <p:cNvSpPr/>
          <p:nvPr/>
        </p:nvSpPr>
        <p:spPr>
          <a:xfrm>
            <a:off x="4139269" y="2085588"/>
            <a:ext cx="1766580" cy="612648"/>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4" name="フローチャート: 論理積ゲート 13">
            <a:extLst>
              <a:ext uri="{FF2B5EF4-FFF2-40B4-BE49-F238E27FC236}">
                <a16:creationId xmlns:a16="http://schemas.microsoft.com/office/drawing/2014/main" id="{742A39A9-E911-409E-8650-32326EAA0DB0}"/>
              </a:ext>
            </a:extLst>
          </p:cNvPr>
          <p:cNvSpPr/>
          <p:nvPr/>
        </p:nvSpPr>
        <p:spPr>
          <a:xfrm>
            <a:off x="6123796" y="2193337"/>
            <a:ext cx="612648" cy="43116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5" name="フローチャート: 論理積ゲート 14">
            <a:extLst>
              <a:ext uri="{FF2B5EF4-FFF2-40B4-BE49-F238E27FC236}">
                <a16:creationId xmlns:a16="http://schemas.microsoft.com/office/drawing/2014/main" id="{9D0E35D2-981C-4DFE-8CD4-E81AF66958AF}"/>
              </a:ext>
            </a:extLst>
          </p:cNvPr>
          <p:cNvSpPr/>
          <p:nvPr/>
        </p:nvSpPr>
        <p:spPr>
          <a:xfrm rot="10800000">
            <a:off x="3895988" y="3202345"/>
            <a:ext cx="612648" cy="45331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7" name="フローチャート: 論理積ゲート 16">
            <a:extLst>
              <a:ext uri="{FF2B5EF4-FFF2-40B4-BE49-F238E27FC236}">
                <a16:creationId xmlns:a16="http://schemas.microsoft.com/office/drawing/2014/main" id="{FF6F7CD9-654D-4E5B-B41B-1448F9A14122}"/>
              </a:ext>
            </a:extLst>
          </p:cNvPr>
          <p:cNvSpPr/>
          <p:nvPr/>
        </p:nvSpPr>
        <p:spPr>
          <a:xfrm rot="10800000">
            <a:off x="3338819" y="2193337"/>
            <a:ext cx="612648" cy="431158"/>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6" name="フローチャート: 処理 15">
            <a:extLst>
              <a:ext uri="{FF2B5EF4-FFF2-40B4-BE49-F238E27FC236}">
                <a16:creationId xmlns:a16="http://schemas.microsoft.com/office/drawing/2014/main" id="{B24EB0A6-80C7-4D47-9677-913BEB4230EE}"/>
              </a:ext>
            </a:extLst>
          </p:cNvPr>
          <p:cNvSpPr/>
          <p:nvPr/>
        </p:nvSpPr>
        <p:spPr>
          <a:xfrm>
            <a:off x="3805721" y="2193336"/>
            <a:ext cx="2455136" cy="431161"/>
          </a:xfrm>
          <a:prstGeom prst="flowChartProcess">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8" name="フローチャート: 論理積ゲート 27">
            <a:extLst>
              <a:ext uri="{FF2B5EF4-FFF2-40B4-BE49-F238E27FC236}">
                <a16:creationId xmlns:a16="http://schemas.microsoft.com/office/drawing/2014/main" id="{F5521867-FA3F-46B5-A786-64BA2FE8AEFB}"/>
              </a:ext>
            </a:extLst>
          </p:cNvPr>
          <p:cNvSpPr/>
          <p:nvPr/>
        </p:nvSpPr>
        <p:spPr>
          <a:xfrm>
            <a:off x="0" y="5399550"/>
            <a:ext cx="3338819" cy="134223"/>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9" name="フローチャート: 論理積ゲート 28">
            <a:extLst>
              <a:ext uri="{FF2B5EF4-FFF2-40B4-BE49-F238E27FC236}">
                <a16:creationId xmlns:a16="http://schemas.microsoft.com/office/drawing/2014/main" id="{39CAAC3A-D1D8-4610-8735-0442C6F7CBF7}"/>
              </a:ext>
            </a:extLst>
          </p:cNvPr>
          <p:cNvSpPr/>
          <p:nvPr/>
        </p:nvSpPr>
        <p:spPr>
          <a:xfrm>
            <a:off x="5870044" y="5212685"/>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0" name="フローチャート: 論理積ゲート 29">
            <a:extLst>
              <a:ext uri="{FF2B5EF4-FFF2-40B4-BE49-F238E27FC236}">
                <a16:creationId xmlns:a16="http://schemas.microsoft.com/office/drawing/2014/main" id="{8E218114-70F2-4DC6-B103-19C818E9C782}"/>
              </a:ext>
            </a:extLst>
          </p:cNvPr>
          <p:cNvSpPr/>
          <p:nvPr/>
        </p:nvSpPr>
        <p:spPr>
          <a:xfrm rot="10800000">
            <a:off x="6513839" y="5519009"/>
            <a:ext cx="3374624" cy="134225"/>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1" name="フローチャート: 論理積ゲート 30">
            <a:extLst>
              <a:ext uri="{FF2B5EF4-FFF2-40B4-BE49-F238E27FC236}">
                <a16:creationId xmlns:a16="http://schemas.microsoft.com/office/drawing/2014/main" id="{AEFE705F-B5BC-426D-8A93-637185D408AD}"/>
              </a:ext>
            </a:extLst>
          </p:cNvPr>
          <p:cNvSpPr/>
          <p:nvPr/>
        </p:nvSpPr>
        <p:spPr>
          <a:xfrm rot="10800000">
            <a:off x="2989125" y="5212685"/>
            <a:ext cx="1114339" cy="612648"/>
          </a:xfrm>
          <a:prstGeom prst="flowChartDelay">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2" name="フローチャート: 処理 31">
            <a:extLst>
              <a:ext uri="{FF2B5EF4-FFF2-40B4-BE49-F238E27FC236}">
                <a16:creationId xmlns:a16="http://schemas.microsoft.com/office/drawing/2014/main" id="{E038A64B-79F9-4286-9BA4-AE73ACC7EC83}"/>
              </a:ext>
            </a:extLst>
          </p:cNvPr>
          <p:cNvSpPr/>
          <p:nvPr/>
        </p:nvSpPr>
        <p:spPr>
          <a:xfrm>
            <a:off x="4103464" y="5212685"/>
            <a:ext cx="1766580" cy="612648"/>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3" name="フローチャート: 論理積ゲート 32">
            <a:extLst>
              <a:ext uri="{FF2B5EF4-FFF2-40B4-BE49-F238E27FC236}">
                <a16:creationId xmlns:a16="http://schemas.microsoft.com/office/drawing/2014/main" id="{63683D29-C8F1-4132-A738-C7919F4432DC}"/>
              </a:ext>
            </a:extLst>
          </p:cNvPr>
          <p:cNvSpPr/>
          <p:nvPr/>
        </p:nvSpPr>
        <p:spPr>
          <a:xfrm>
            <a:off x="6087991" y="5320434"/>
            <a:ext cx="612648" cy="43116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4" name="フローチャート: 論理積ゲート 33">
            <a:extLst>
              <a:ext uri="{FF2B5EF4-FFF2-40B4-BE49-F238E27FC236}">
                <a16:creationId xmlns:a16="http://schemas.microsoft.com/office/drawing/2014/main" id="{EB00E7F5-66CC-41AD-8265-9D73D1E123FF}"/>
              </a:ext>
            </a:extLst>
          </p:cNvPr>
          <p:cNvSpPr/>
          <p:nvPr/>
        </p:nvSpPr>
        <p:spPr>
          <a:xfrm rot="10800000">
            <a:off x="3860183" y="6329442"/>
            <a:ext cx="612648" cy="453310"/>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5" name="フローチャート: 論理積ゲート 34">
            <a:extLst>
              <a:ext uri="{FF2B5EF4-FFF2-40B4-BE49-F238E27FC236}">
                <a16:creationId xmlns:a16="http://schemas.microsoft.com/office/drawing/2014/main" id="{4D6A3608-78AD-4306-97AA-39CE76C6D712}"/>
              </a:ext>
            </a:extLst>
          </p:cNvPr>
          <p:cNvSpPr/>
          <p:nvPr/>
        </p:nvSpPr>
        <p:spPr>
          <a:xfrm rot="10800000">
            <a:off x="3303014" y="5320434"/>
            <a:ext cx="612648" cy="431158"/>
          </a:xfrm>
          <a:prstGeom prst="flowChartDelay">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6" name="フローチャート: 処理 35">
            <a:extLst>
              <a:ext uri="{FF2B5EF4-FFF2-40B4-BE49-F238E27FC236}">
                <a16:creationId xmlns:a16="http://schemas.microsoft.com/office/drawing/2014/main" id="{4C867A82-13EB-40F8-ABFA-57C34297A49D}"/>
              </a:ext>
            </a:extLst>
          </p:cNvPr>
          <p:cNvSpPr/>
          <p:nvPr/>
        </p:nvSpPr>
        <p:spPr>
          <a:xfrm>
            <a:off x="3769916" y="5320433"/>
            <a:ext cx="2455136" cy="431161"/>
          </a:xfrm>
          <a:prstGeom prst="flowChartProcess">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8" name="フローチャート: 処理 17">
            <a:extLst>
              <a:ext uri="{FF2B5EF4-FFF2-40B4-BE49-F238E27FC236}">
                <a16:creationId xmlns:a16="http://schemas.microsoft.com/office/drawing/2014/main" id="{3FEED817-8A45-4C5B-84C9-F15C91FB3281}"/>
              </a:ext>
            </a:extLst>
          </p:cNvPr>
          <p:cNvSpPr/>
          <p:nvPr/>
        </p:nvSpPr>
        <p:spPr>
          <a:xfrm>
            <a:off x="2692866" y="2347659"/>
            <a:ext cx="2098644"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8" name="フローチャート: 処理 37">
            <a:extLst>
              <a:ext uri="{FF2B5EF4-FFF2-40B4-BE49-F238E27FC236}">
                <a16:creationId xmlns:a16="http://schemas.microsoft.com/office/drawing/2014/main" id="{04720214-9531-47A8-88B6-FC9593AEBEBE}"/>
              </a:ext>
            </a:extLst>
          </p:cNvPr>
          <p:cNvSpPr/>
          <p:nvPr/>
        </p:nvSpPr>
        <p:spPr>
          <a:xfrm>
            <a:off x="5258412" y="2453169"/>
            <a:ext cx="1783237"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9" name="フローチャート: 論理積ゲート 38">
            <a:extLst>
              <a:ext uri="{FF2B5EF4-FFF2-40B4-BE49-F238E27FC236}">
                <a16:creationId xmlns:a16="http://schemas.microsoft.com/office/drawing/2014/main" id="{FCDECFDB-F387-43F4-8F9D-BC90880D0358}"/>
              </a:ext>
            </a:extLst>
          </p:cNvPr>
          <p:cNvSpPr/>
          <p:nvPr/>
        </p:nvSpPr>
        <p:spPr>
          <a:xfrm>
            <a:off x="4798458" y="2317763"/>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1" name="フローチャート: 論理積ゲート 40">
            <a:extLst>
              <a:ext uri="{FF2B5EF4-FFF2-40B4-BE49-F238E27FC236}">
                <a16:creationId xmlns:a16="http://schemas.microsoft.com/office/drawing/2014/main" id="{B1387D85-623C-473F-82D1-27B817061A1E}"/>
              </a:ext>
            </a:extLst>
          </p:cNvPr>
          <p:cNvSpPr/>
          <p:nvPr/>
        </p:nvSpPr>
        <p:spPr>
          <a:xfrm rot="10800000">
            <a:off x="4544997" y="2317763"/>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2" name="フローチャート: 論理積ゲート 41">
            <a:extLst>
              <a:ext uri="{FF2B5EF4-FFF2-40B4-BE49-F238E27FC236}">
                <a16:creationId xmlns:a16="http://schemas.microsoft.com/office/drawing/2014/main" id="{35361C3D-18A8-425A-8688-ACFC36B47875}"/>
              </a:ext>
            </a:extLst>
          </p:cNvPr>
          <p:cNvSpPr/>
          <p:nvPr/>
        </p:nvSpPr>
        <p:spPr>
          <a:xfrm>
            <a:off x="5303853" y="2424682"/>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3" name="フローチャート: 論理積ゲート 42">
            <a:extLst>
              <a:ext uri="{FF2B5EF4-FFF2-40B4-BE49-F238E27FC236}">
                <a16:creationId xmlns:a16="http://schemas.microsoft.com/office/drawing/2014/main" id="{5DC4DBB5-AD9E-45B8-92DC-6C38E364EC60}"/>
              </a:ext>
            </a:extLst>
          </p:cNvPr>
          <p:cNvSpPr/>
          <p:nvPr/>
        </p:nvSpPr>
        <p:spPr>
          <a:xfrm rot="10800000">
            <a:off x="5048130" y="2424392"/>
            <a:ext cx="271943" cy="105510"/>
          </a:xfrm>
          <a:prstGeom prst="flowChartDelay">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0" name="テキスト ボックス 39">
            <a:extLst>
              <a:ext uri="{FF2B5EF4-FFF2-40B4-BE49-F238E27FC236}">
                <a16:creationId xmlns:a16="http://schemas.microsoft.com/office/drawing/2014/main" id="{6AC49D8C-FCBB-4D88-8854-AF4B6BDE7B05}"/>
              </a:ext>
            </a:extLst>
          </p:cNvPr>
          <p:cNvSpPr txBox="1"/>
          <p:nvPr/>
        </p:nvSpPr>
        <p:spPr>
          <a:xfrm>
            <a:off x="4544997" y="2743014"/>
            <a:ext cx="1030799" cy="695454"/>
          </a:xfrm>
          <a:prstGeom prst="rect">
            <a:avLst/>
          </a:prstGeom>
          <a:noFill/>
          <a:ln>
            <a:solidFill>
              <a:schemeClr val="bg2"/>
            </a:solidFill>
          </a:ln>
        </p:spPr>
        <p:txBody>
          <a:bodyPr wrap="square" lIns="108000" tIns="108000" rIns="108000" bIns="90000" rtlCol="0">
            <a:spAutoFit/>
          </a:bodyPr>
          <a:lstStyle/>
          <a:p>
            <a:pPr algn="l">
              <a:lnSpc>
                <a:spcPct val="120000"/>
              </a:lnSpc>
              <a:spcAft>
                <a:spcPts val="600"/>
              </a:spcAft>
              <a:buSzPct val="80000"/>
            </a:pPr>
            <a:r>
              <a:rPr kumimoji="1" lang="en-US" altLang="ja-JP" sz="2800" b="1" dirty="0">
                <a:solidFill>
                  <a:schemeClr val="bg2"/>
                </a:solidFill>
                <a:latin typeface="+mj-ea"/>
                <a:ea typeface="+mj-ea"/>
              </a:rPr>
              <a:t>OFF</a:t>
            </a:r>
            <a:endParaRPr kumimoji="1" lang="ja-JP" altLang="en-US" sz="2800" b="1" dirty="0">
              <a:solidFill>
                <a:schemeClr val="bg2"/>
              </a:solidFill>
              <a:latin typeface="+mj-ea"/>
              <a:ea typeface="+mj-ea"/>
            </a:endParaRPr>
          </a:p>
        </p:txBody>
      </p:sp>
      <p:sp>
        <p:nvSpPr>
          <p:cNvPr id="44" name="テキスト ボックス 43">
            <a:extLst>
              <a:ext uri="{FF2B5EF4-FFF2-40B4-BE49-F238E27FC236}">
                <a16:creationId xmlns:a16="http://schemas.microsoft.com/office/drawing/2014/main" id="{62C89A3C-B930-4ED0-A0FF-7B726283823E}"/>
              </a:ext>
            </a:extLst>
          </p:cNvPr>
          <p:cNvSpPr txBox="1"/>
          <p:nvPr/>
        </p:nvSpPr>
        <p:spPr>
          <a:xfrm>
            <a:off x="4660633" y="5933081"/>
            <a:ext cx="915163" cy="695454"/>
          </a:xfrm>
          <a:prstGeom prst="rect">
            <a:avLst/>
          </a:prstGeom>
          <a:noFill/>
          <a:ln>
            <a:solidFill>
              <a:schemeClr val="bg2"/>
            </a:solidFill>
          </a:ln>
        </p:spPr>
        <p:txBody>
          <a:bodyPr wrap="square" lIns="108000" tIns="108000" rIns="108000" bIns="90000" rtlCol="0">
            <a:spAutoFit/>
          </a:bodyPr>
          <a:lstStyle/>
          <a:p>
            <a:pPr algn="l">
              <a:lnSpc>
                <a:spcPct val="120000"/>
              </a:lnSpc>
              <a:spcAft>
                <a:spcPts val="600"/>
              </a:spcAft>
              <a:buSzPct val="80000"/>
            </a:pPr>
            <a:r>
              <a:rPr kumimoji="1" lang="en-US" altLang="ja-JP" sz="2800" b="1" dirty="0">
                <a:solidFill>
                  <a:schemeClr val="bg2"/>
                </a:solidFill>
                <a:latin typeface="+mj-ea"/>
                <a:ea typeface="+mj-ea"/>
              </a:rPr>
              <a:t>ON</a:t>
            </a:r>
            <a:endParaRPr kumimoji="1" lang="ja-JP" altLang="en-US" sz="2800" b="1" dirty="0">
              <a:solidFill>
                <a:schemeClr val="bg2"/>
              </a:solidFill>
              <a:latin typeface="+mj-ea"/>
              <a:ea typeface="+mj-ea"/>
            </a:endParaRPr>
          </a:p>
        </p:txBody>
      </p:sp>
      <p:sp>
        <p:nvSpPr>
          <p:cNvPr id="45" name="フローチャート: 処理 44">
            <a:extLst>
              <a:ext uri="{FF2B5EF4-FFF2-40B4-BE49-F238E27FC236}">
                <a16:creationId xmlns:a16="http://schemas.microsoft.com/office/drawing/2014/main" id="{7D51D5F7-4F90-474B-8497-B701D9709850}"/>
              </a:ext>
            </a:extLst>
          </p:cNvPr>
          <p:cNvSpPr/>
          <p:nvPr/>
        </p:nvSpPr>
        <p:spPr>
          <a:xfrm>
            <a:off x="2989124" y="5466661"/>
            <a:ext cx="1802386"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6" name="フローチャート: 処理 45">
            <a:extLst>
              <a:ext uri="{FF2B5EF4-FFF2-40B4-BE49-F238E27FC236}">
                <a16:creationId xmlns:a16="http://schemas.microsoft.com/office/drawing/2014/main" id="{D92E322F-3393-4762-AD1F-39B431D9A22D}"/>
              </a:ext>
            </a:extLst>
          </p:cNvPr>
          <p:cNvSpPr/>
          <p:nvPr/>
        </p:nvSpPr>
        <p:spPr>
          <a:xfrm>
            <a:off x="5217803" y="5555165"/>
            <a:ext cx="1766580" cy="45719"/>
          </a:xfrm>
          <a:prstGeom prst="flowChartProcess">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8" name="フローチャート: 論理積ゲート 47">
            <a:extLst>
              <a:ext uri="{FF2B5EF4-FFF2-40B4-BE49-F238E27FC236}">
                <a16:creationId xmlns:a16="http://schemas.microsoft.com/office/drawing/2014/main" id="{D0F1B200-75E7-430F-A4C5-489DF44B2AB5}"/>
              </a:ext>
            </a:extLst>
          </p:cNvPr>
          <p:cNvSpPr/>
          <p:nvPr/>
        </p:nvSpPr>
        <p:spPr>
          <a:xfrm>
            <a:off x="4791510" y="5435121"/>
            <a:ext cx="271943" cy="105510"/>
          </a:xfrm>
          <a:prstGeom prst="flowChartDelay">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9" name="フローチャート: 論理積ゲート 48">
            <a:extLst>
              <a:ext uri="{FF2B5EF4-FFF2-40B4-BE49-F238E27FC236}">
                <a16:creationId xmlns:a16="http://schemas.microsoft.com/office/drawing/2014/main" id="{D4187267-C3F5-46B4-A816-2440F09CA0EE}"/>
              </a:ext>
            </a:extLst>
          </p:cNvPr>
          <p:cNvSpPr/>
          <p:nvPr/>
        </p:nvSpPr>
        <p:spPr>
          <a:xfrm>
            <a:off x="5176903" y="5509783"/>
            <a:ext cx="271943" cy="105510"/>
          </a:xfrm>
          <a:prstGeom prst="flowChartDelay">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0" name="フローチャート: 論理積ゲート 49">
            <a:extLst>
              <a:ext uri="{FF2B5EF4-FFF2-40B4-BE49-F238E27FC236}">
                <a16:creationId xmlns:a16="http://schemas.microsoft.com/office/drawing/2014/main" id="{82272A48-29AE-48BC-B602-9B30E39FE392}"/>
              </a:ext>
            </a:extLst>
          </p:cNvPr>
          <p:cNvSpPr/>
          <p:nvPr/>
        </p:nvSpPr>
        <p:spPr>
          <a:xfrm rot="10800000">
            <a:off x="4542836" y="5435121"/>
            <a:ext cx="271943" cy="105510"/>
          </a:xfrm>
          <a:prstGeom prst="flowChartDelay">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1" name="フローチャート: 論理積ゲート 50">
            <a:extLst>
              <a:ext uri="{FF2B5EF4-FFF2-40B4-BE49-F238E27FC236}">
                <a16:creationId xmlns:a16="http://schemas.microsoft.com/office/drawing/2014/main" id="{5494BA9F-88B9-43C6-9FCF-080A3FCFF2FF}"/>
              </a:ext>
            </a:extLst>
          </p:cNvPr>
          <p:cNvSpPr/>
          <p:nvPr/>
        </p:nvSpPr>
        <p:spPr>
          <a:xfrm rot="10800000">
            <a:off x="4986469" y="5509782"/>
            <a:ext cx="271943" cy="105510"/>
          </a:xfrm>
          <a:prstGeom prst="flowChartDelay">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47" name="フローチャート: 処理 46">
            <a:extLst>
              <a:ext uri="{FF2B5EF4-FFF2-40B4-BE49-F238E27FC236}">
                <a16:creationId xmlns:a16="http://schemas.microsoft.com/office/drawing/2014/main" id="{E7AB9D40-B9AF-493D-8DB8-BEB0C13C9531}"/>
              </a:ext>
            </a:extLst>
          </p:cNvPr>
          <p:cNvSpPr/>
          <p:nvPr/>
        </p:nvSpPr>
        <p:spPr>
          <a:xfrm>
            <a:off x="4299363" y="4306587"/>
            <a:ext cx="1542075" cy="394721"/>
          </a:xfrm>
          <a:prstGeom prst="flowChartProcess">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2" name="フローチャート: 処理 51">
            <a:extLst>
              <a:ext uri="{FF2B5EF4-FFF2-40B4-BE49-F238E27FC236}">
                <a16:creationId xmlns:a16="http://schemas.microsoft.com/office/drawing/2014/main" id="{B6D007F3-F497-4629-8383-448A8AB9DF89}"/>
              </a:ext>
            </a:extLst>
          </p:cNvPr>
          <p:cNvSpPr/>
          <p:nvPr/>
        </p:nvSpPr>
        <p:spPr>
          <a:xfrm>
            <a:off x="4299363" y="4306587"/>
            <a:ext cx="432028" cy="387453"/>
          </a:xfrm>
          <a:prstGeom prst="flowChartProcess">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3" name="フローチャート: 処理 52">
            <a:extLst>
              <a:ext uri="{FF2B5EF4-FFF2-40B4-BE49-F238E27FC236}">
                <a16:creationId xmlns:a16="http://schemas.microsoft.com/office/drawing/2014/main" id="{657E7EA5-9FA1-4E65-96B1-D6DE9A65A1C0}"/>
              </a:ext>
            </a:extLst>
          </p:cNvPr>
          <p:cNvSpPr/>
          <p:nvPr/>
        </p:nvSpPr>
        <p:spPr>
          <a:xfrm>
            <a:off x="5448846" y="4313855"/>
            <a:ext cx="392592" cy="387453"/>
          </a:xfrm>
          <a:prstGeom prst="flowChartProcess">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4" name="テキスト ボックス 53">
            <a:extLst>
              <a:ext uri="{FF2B5EF4-FFF2-40B4-BE49-F238E27FC236}">
                <a16:creationId xmlns:a16="http://schemas.microsoft.com/office/drawing/2014/main" id="{ABA52BE9-76B9-4AD2-961B-DED179586030}"/>
              </a:ext>
            </a:extLst>
          </p:cNvPr>
          <p:cNvSpPr txBox="1"/>
          <p:nvPr/>
        </p:nvSpPr>
        <p:spPr>
          <a:xfrm>
            <a:off x="2447863" y="4644368"/>
            <a:ext cx="2013473" cy="553877"/>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磁石を近づける</a:t>
            </a:r>
          </a:p>
        </p:txBody>
      </p:sp>
      <p:sp>
        <p:nvSpPr>
          <p:cNvPr id="55" name="矢印: 下 54">
            <a:extLst>
              <a:ext uri="{FF2B5EF4-FFF2-40B4-BE49-F238E27FC236}">
                <a16:creationId xmlns:a16="http://schemas.microsoft.com/office/drawing/2014/main" id="{D58CD11E-FD2D-4C92-B367-8927C0040D63}"/>
              </a:ext>
            </a:extLst>
          </p:cNvPr>
          <p:cNvSpPr/>
          <p:nvPr/>
        </p:nvSpPr>
        <p:spPr>
          <a:xfrm>
            <a:off x="4927481" y="4775969"/>
            <a:ext cx="392592" cy="436641"/>
          </a:xfrm>
          <a:prstGeom prst="downArrow">
            <a:avLst/>
          </a:prstGeom>
          <a:solidFill>
            <a:schemeClr val="bg1">
              <a:lumMod val="85000"/>
            </a:schemeClr>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6" name="フローチャート: 処理 55">
            <a:extLst>
              <a:ext uri="{FF2B5EF4-FFF2-40B4-BE49-F238E27FC236}">
                <a16:creationId xmlns:a16="http://schemas.microsoft.com/office/drawing/2014/main" id="{67D77AEE-A263-4B97-BFEA-2572EF1F7B78}"/>
              </a:ext>
            </a:extLst>
          </p:cNvPr>
          <p:cNvSpPr/>
          <p:nvPr/>
        </p:nvSpPr>
        <p:spPr>
          <a:xfrm>
            <a:off x="0" y="5399549"/>
            <a:ext cx="1392572" cy="119459"/>
          </a:xfrm>
          <a:prstGeom prst="flowChartProcess">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7" name="フローチャート: 処理 56">
            <a:extLst>
              <a:ext uri="{FF2B5EF4-FFF2-40B4-BE49-F238E27FC236}">
                <a16:creationId xmlns:a16="http://schemas.microsoft.com/office/drawing/2014/main" id="{7E529D8F-980B-44EB-83B7-395B8D983B3D}"/>
              </a:ext>
            </a:extLst>
          </p:cNvPr>
          <p:cNvSpPr/>
          <p:nvPr/>
        </p:nvSpPr>
        <p:spPr>
          <a:xfrm>
            <a:off x="8675441" y="5519008"/>
            <a:ext cx="1257783" cy="134224"/>
          </a:xfrm>
          <a:prstGeom prst="flowChartProcess">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59" name="円弧 58">
            <a:extLst>
              <a:ext uri="{FF2B5EF4-FFF2-40B4-BE49-F238E27FC236}">
                <a16:creationId xmlns:a16="http://schemas.microsoft.com/office/drawing/2014/main" id="{2EB3C405-3CFD-4F21-B497-E63B5D3556E1}"/>
              </a:ext>
            </a:extLst>
          </p:cNvPr>
          <p:cNvSpPr/>
          <p:nvPr/>
        </p:nvSpPr>
        <p:spPr>
          <a:xfrm rot="18901103">
            <a:off x="51088" y="4668324"/>
            <a:ext cx="4075848" cy="2606473"/>
          </a:xfrm>
          <a:prstGeom prst="arc">
            <a:avLst>
              <a:gd name="adj1" fmla="val 16200000"/>
              <a:gd name="adj2" fmla="val 20759144"/>
            </a:avLst>
          </a:prstGeom>
          <a:ln w="15875">
            <a:solidFill>
              <a:schemeClr val="bg2"/>
            </a:solidFill>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0" name="円弧 59">
            <a:extLst>
              <a:ext uri="{FF2B5EF4-FFF2-40B4-BE49-F238E27FC236}">
                <a16:creationId xmlns:a16="http://schemas.microsoft.com/office/drawing/2014/main" id="{3DD37ED8-B5AE-45ED-946D-7EBF17B3D292}"/>
              </a:ext>
            </a:extLst>
          </p:cNvPr>
          <p:cNvSpPr/>
          <p:nvPr/>
        </p:nvSpPr>
        <p:spPr>
          <a:xfrm>
            <a:off x="5070400" y="4302346"/>
            <a:ext cx="4006487" cy="1893998"/>
          </a:xfrm>
          <a:prstGeom prst="arc">
            <a:avLst/>
          </a:prstGeom>
          <a:ln w="15875">
            <a:solidFill>
              <a:schemeClr val="bg2"/>
            </a:solidFill>
            <a:headEnd type="arrow"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5C7E68D-A2F7-4AAE-81F2-BF3B2C83F7AF}"/>
              </a:ext>
            </a:extLst>
          </p:cNvPr>
          <p:cNvPicPr>
            <a:picLocks noChangeAspect="1"/>
          </p:cNvPicPr>
          <p:nvPr/>
        </p:nvPicPr>
        <p:blipFill rotWithShape="1">
          <a:blip r:embed="rId2"/>
          <a:srcRect l="27695" t="41594" r="25268" b="42915"/>
          <a:stretch/>
        </p:blipFill>
        <p:spPr>
          <a:xfrm>
            <a:off x="6405150" y="380069"/>
            <a:ext cx="2419332" cy="1062341"/>
          </a:xfrm>
          <a:prstGeom prst="rect">
            <a:avLst/>
          </a:prstGeom>
        </p:spPr>
      </p:pic>
    </p:spTree>
    <p:extLst>
      <p:ext uri="{BB962C8B-B14F-4D97-AF65-F5344CB8AC3E}">
        <p14:creationId xmlns:p14="http://schemas.microsoft.com/office/powerpoint/2010/main" val="76732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ドアスイッチについて</a:t>
            </a:r>
            <a:endParaRPr lang="en-US" altLang="ja-JP" dirty="0"/>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lang="ja-JP" altLang="en-US" dirty="0"/>
              <a:t>中に</a:t>
            </a:r>
            <a:r>
              <a:rPr lang="ja-JP" altLang="en-US" b="1" dirty="0"/>
              <a:t>リードスイッチ</a:t>
            </a:r>
            <a:r>
              <a:rPr lang="ja-JP" altLang="en-US" dirty="0"/>
              <a:t>が入っている</a:t>
            </a:r>
            <a:endParaRPr kumimoji="1" lang="ja-JP" altLang="en-US" dirty="0"/>
          </a:p>
        </p:txBody>
      </p:sp>
      <p:pic>
        <p:nvPicPr>
          <p:cNvPr id="2050" name="Picture 2" descr="無料イラスト 開いたドア">
            <a:extLst>
              <a:ext uri="{FF2B5EF4-FFF2-40B4-BE49-F238E27FC236}">
                <a16:creationId xmlns:a16="http://schemas.microsoft.com/office/drawing/2014/main" id="{A94324BB-D3FF-4DB1-8E0C-8E35F3A7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5" y="1549845"/>
            <a:ext cx="3421051" cy="3495069"/>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303BC812-D1F2-4A57-8882-E16A1CC9DDCC}"/>
              </a:ext>
            </a:extLst>
          </p:cNvPr>
          <p:cNvSpPr/>
          <p:nvPr/>
        </p:nvSpPr>
        <p:spPr>
          <a:xfrm>
            <a:off x="1400962" y="2816602"/>
            <a:ext cx="704675" cy="96683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8" name="図 7">
            <a:extLst>
              <a:ext uri="{FF2B5EF4-FFF2-40B4-BE49-F238E27FC236}">
                <a16:creationId xmlns:a16="http://schemas.microsoft.com/office/drawing/2014/main" id="{402E7EB3-DA88-4F7D-A44A-F0C4A34F277D}"/>
              </a:ext>
            </a:extLst>
          </p:cNvPr>
          <p:cNvPicPr>
            <a:picLocks noChangeAspect="1"/>
          </p:cNvPicPr>
          <p:nvPr/>
        </p:nvPicPr>
        <p:blipFill>
          <a:blip r:embed="rId3"/>
          <a:stretch>
            <a:fillRect/>
          </a:stretch>
        </p:blipFill>
        <p:spPr>
          <a:xfrm>
            <a:off x="5541507" y="1553361"/>
            <a:ext cx="3420152" cy="3493311"/>
          </a:xfrm>
          <a:prstGeom prst="rect">
            <a:avLst/>
          </a:prstGeom>
        </p:spPr>
      </p:pic>
      <p:sp>
        <p:nvSpPr>
          <p:cNvPr id="99" name="正方形/長方形 98">
            <a:extLst>
              <a:ext uri="{FF2B5EF4-FFF2-40B4-BE49-F238E27FC236}">
                <a16:creationId xmlns:a16="http://schemas.microsoft.com/office/drawing/2014/main" id="{43908AB0-3EC5-4715-85E3-F517F82C1F6C}"/>
              </a:ext>
            </a:extLst>
          </p:cNvPr>
          <p:cNvSpPr/>
          <p:nvPr/>
        </p:nvSpPr>
        <p:spPr>
          <a:xfrm>
            <a:off x="6899245" y="2816600"/>
            <a:ext cx="704675" cy="96683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9" name="矢印: 右 8">
            <a:extLst>
              <a:ext uri="{FF2B5EF4-FFF2-40B4-BE49-F238E27FC236}">
                <a16:creationId xmlns:a16="http://schemas.microsoft.com/office/drawing/2014/main" id="{7897A2D6-DA74-456A-99FE-F586A63E99C4}"/>
              </a:ext>
            </a:extLst>
          </p:cNvPr>
          <p:cNvSpPr/>
          <p:nvPr/>
        </p:nvSpPr>
        <p:spPr>
          <a:xfrm>
            <a:off x="4096153" y="2899646"/>
            <a:ext cx="1713693" cy="849913"/>
          </a:xfrm>
          <a:prstGeom prs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4" name="フリーフォーム: 図形 13">
            <a:extLst>
              <a:ext uri="{FF2B5EF4-FFF2-40B4-BE49-F238E27FC236}">
                <a16:creationId xmlns:a16="http://schemas.microsoft.com/office/drawing/2014/main" id="{E54163E5-260B-4327-A26C-BABEF1A92082}"/>
              </a:ext>
            </a:extLst>
          </p:cNvPr>
          <p:cNvSpPr/>
          <p:nvPr/>
        </p:nvSpPr>
        <p:spPr>
          <a:xfrm>
            <a:off x="22235" y="3028426"/>
            <a:ext cx="858609" cy="1930620"/>
          </a:xfrm>
          <a:custGeom>
            <a:avLst/>
            <a:gdLst>
              <a:gd name="connsiteX0" fmla="*/ 736790 w 736790"/>
              <a:gd name="connsiteY0" fmla="*/ 0 h 1787787"/>
              <a:gd name="connsiteX1" fmla="*/ 174728 w 736790"/>
              <a:gd name="connsiteY1" fmla="*/ 318781 h 1787787"/>
              <a:gd name="connsiteX2" fmla="*/ 15337 w 736790"/>
              <a:gd name="connsiteY2" fmla="*/ 1627464 h 1787787"/>
              <a:gd name="connsiteX3" fmla="*/ 15337 w 736790"/>
              <a:gd name="connsiteY3" fmla="*/ 1719743 h 1787787"/>
            </a:gdLst>
            <a:ahLst/>
            <a:cxnLst>
              <a:cxn ang="0">
                <a:pos x="connsiteX0" y="connsiteY0"/>
              </a:cxn>
              <a:cxn ang="0">
                <a:pos x="connsiteX1" y="connsiteY1"/>
              </a:cxn>
              <a:cxn ang="0">
                <a:pos x="connsiteX2" y="connsiteY2"/>
              </a:cxn>
              <a:cxn ang="0">
                <a:pos x="connsiteX3" y="connsiteY3"/>
              </a:cxn>
            </a:cxnLst>
            <a:rect l="l" t="t" r="r" b="b"/>
            <a:pathLst>
              <a:path w="736790" h="1787787">
                <a:moveTo>
                  <a:pt x="736790" y="0"/>
                </a:moveTo>
                <a:cubicBezTo>
                  <a:pt x="515880" y="23768"/>
                  <a:pt x="294970" y="47537"/>
                  <a:pt x="174728" y="318781"/>
                </a:cubicBezTo>
                <a:cubicBezTo>
                  <a:pt x="54486" y="590025"/>
                  <a:pt x="41902" y="1393970"/>
                  <a:pt x="15337" y="1627464"/>
                </a:cubicBezTo>
                <a:cubicBezTo>
                  <a:pt x="-11228" y="1860958"/>
                  <a:pt x="2054" y="1790350"/>
                  <a:pt x="15337" y="1719743"/>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9F270A21-1980-455F-8DE7-6D171FF8AD1B}"/>
              </a:ext>
            </a:extLst>
          </p:cNvPr>
          <p:cNvSpPr/>
          <p:nvPr/>
        </p:nvSpPr>
        <p:spPr>
          <a:xfrm>
            <a:off x="169010" y="3046249"/>
            <a:ext cx="3780368" cy="1912797"/>
          </a:xfrm>
          <a:custGeom>
            <a:avLst/>
            <a:gdLst>
              <a:gd name="connsiteX0" fmla="*/ 3186586 w 3780368"/>
              <a:gd name="connsiteY0" fmla="*/ 7344 h 1912797"/>
              <a:gd name="connsiteX1" fmla="*/ 3572480 w 3780368"/>
              <a:gd name="connsiteY1" fmla="*/ 267402 h 1912797"/>
              <a:gd name="connsiteX2" fmla="*/ 334329 w 3780368"/>
              <a:gd name="connsiteY2" fmla="*/ 1760643 h 1912797"/>
              <a:gd name="connsiteX3" fmla="*/ 267218 w 3780368"/>
              <a:gd name="connsiteY3" fmla="*/ 1785810 h 1912797"/>
            </a:gdLst>
            <a:ahLst/>
            <a:cxnLst>
              <a:cxn ang="0">
                <a:pos x="connsiteX0" y="connsiteY0"/>
              </a:cxn>
              <a:cxn ang="0">
                <a:pos x="connsiteX1" y="connsiteY1"/>
              </a:cxn>
              <a:cxn ang="0">
                <a:pos x="connsiteX2" y="connsiteY2"/>
              </a:cxn>
              <a:cxn ang="0">
                <a:pos x="connsiteX3" y="connsiteY3"/>
              </a:cxn>
            </a:cxnLst>
            <a:rect l="l" t="t" r="r" b="b"/>
            <a:pathLst>
              <a:path w="3780368" h="1912797">
                <a:moveTo>
                  <a:pt x="3186586" y="7344"/>
                </a:moveTo>
                <a:cubicBezTo>
                  <a:pt x="3617221" y="-8736"/>
                  <a:pt x="4047856" y="-24815"/>
                  <a:pt x="3572480" y="267402"/>
                </a:cubicBezTo>
                <a:cubicBezTo>
                  <a:pt x="3097104" y="559619"/>
                  <a:pt x="885206" y="1507575"/>
                  <a:pt x="334329" y="1760643"/>
                </a:cubicBezTo>
                <a:cubicBezTo>
                  <a:pt x="-216548" y="2013711"/>
                  <a:pt x="25335" y="1899760"/>
                  <a:pt x="267218" y="1785810"/>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A44CEADB-7AA9-4D6E-8F67-0CC1849C5746}"/>
              </a:ext>
            </a:extLst>
          </p:cNvPr>
          <p:cNvSpPr/>
          <p:nvPr/>
        </p:nvSpPr>
        <p:spPr>
          <a:xfrm>
            <a:off x="5897462" y="2944660"/>
            <a:ext cx="562062" cy="1728008"/>
          </a:xfrm>
          <a:custGeom>
            <a:avLst/>
            <a:gdLst>
              <a:gd name="connsiteX0" fmla="*/ 461395 w 461395"/>
              <a:gd name="connsiteY0" fmla="*/ 58599 h 1476338"/>
              <a:gd name="connsiteX1" fmla="*/ 260059 w 461395"/>
              <a:gd name="connsiteY1" fmla="*/ 167656 h 1476338"/>
              <a:gd name="connsiteX2" fmla="*/ 0 w 461395"/>
              <a:gd name="connsiteY2" fmla="*/ 1476338 h 1476338"/>
            </a:gdLst>
            <a:ahLst/>
            <a:cxnLst>
              <a:cxn ang="0">
                <a:pos x="connsiteX0" y="connsiteY0"/>
              </a:cxn>
              <a:cxn ang="0">
                <a:pos x="connsiteX1" y="connsiteY1"/>
              </a:cxn>
              <a:cxn ang="0">
                <a:pos x="connsiteX2" y="connsiteY2"/>
              </a:cxn>
            </a:cxnLst>
            <a:rect l="l" t="t" r="r" b="b"/>
            <a:pathLst>
              <a:path w="461395" h="1476338">
                <a:moveTo>
                  <a:pt x="461395" y="58599"/>
                </a:moveTo>
                <a:cubicBezTo>
                  <a:pt x="399176" y="-5018"/>
                  <a:pt x="336958" y="-68634"/>
                  <a:pt x="260059" y="167656"/>
                </a:cubicBezTo>
                <a:cubicBezTo>
                  <a:pt x="183160" y="403946"/>
                  <a:pt x="91580" y="940142"/>
                  <a:pt x="0" y="1476338"/>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B1145304-C496-4958-9A53-BF5208D6AA99}"/>
              </a:ext>
            </a:extLst>
          </p:cNvPr>
          <p:cNvSpPr/>
          <p:nvPr/>
        </p:nvSpPr>
        <p:spPr>
          <a:xfrm>
            <a:off x="6047599" y="3112316"/>
            <a:ext cx="477767" cy="1560352"/>
          </a:xfrm>
          <a:custGeom>
            <a:avLst/>
            <a:gdLst>
              <a:gd name="connsiteX0" fmla="*/ 377505 w 401403"/>
              <a:gd name="connsiteY0" fmla="*/ 0 h 1333849"/>
              <a:gd name="connsiteX1" fmla="*/ 360727 w 401403"/>
              <a:gd name="connsiteY1" fmla="*/ 293614 h 1333849"/>
              <a:gd name="connsiteX2" fmla="*/ 0 w 401403"/>
              <a:gd name="connsiteY2" fmla="*/ 1333849 h 1333849"/>
            </a:gdLst>
            <a:ahLst/>
            <a:cxnLst>
              <a:cxn ang="0">
                <a:pos x="connsiteX0" y="connsiteY0"/>
              </a:cxn>
              <a:cxn ang="0">
                <a:pos x="connsiteX1" y="connsiteY1"/>
              </a:cxn>
              <a:cxn ang="0">
                <a:pos x="connsiteX2" y="connsiteY2"/>
              </a:cxn>
            </a:cxnLst>
            <a:rect l="l" t="t" r="r" b="b"/>
            <a:pathLst>
              <a:path w="401403" h="1333849">
                <a:moveTo>
                  <a:pt x="377505" y="0"/>
                </a:moveTo>
                <a:cubicBezTo>
                  <a:pt x="400574" y="35653"/>
                  <a:pt x="423644" y="71306"/>
                  <a:pt x="360727" y="293614"/>
                </a:cubicBezTo>
                <a:cubicBezTo>
                  <a:pt x="297810" y="515922"/>
                  <a:pt x="148905" y="924885"/>
                  <a:pt x="0" y="1333849"/>
                </a:cubicBezTo>
              </a:path>
            </a:pathLst>
          </a:cu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E0E90F7-F20A-419C-9966-44627CAF02BB}"/>
              </a:ext>
            </a:extLst>
          </p:cNvPr>
          <p:cNvSpPr/>
          <p:nvPr/>
        </p:nvSpPr>
        <p:spPr>
          <a:xfrm>
            <a:off x="880844" y="2899646"/>
            <a:ext cx="234892" cy="363671"/>
          </a:xfrm>
          <a:prstGeom prst="rect">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9" name="正方形/長方形 18">
            <a:extLst>
              <a:ext uri="{FF2B5EF4-FFF2-40B4-BE49-F238E27FC236}">
                <a16:creationId xmlns:a16="http://schemas.microsoft.com/office/drawing/2014/main" id="{55072FD4-54D0-42F1-A507-DA58D0408506}"/>
              </a:ext>
            </a:extLst>
          </p:cNvPr>
          <p:cNvSpPr/>
          <p:nvPr/>
        </p:nvSpPr>
        <p:spPr>
          <a:xfrm>
            <a:off x="3174283" y="2902715"/>
            <a:ext cx="188282" cy="46861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0" name="正方形/長方形 19">
            <a:extLst>
              <a:ext uri="{FF2B5EF4-FFF2-40B4-BE49-F238E27FC236}">
                <a16:creationId xmlns:a16="http://schemas.microsoft.com/office/drawing/2014/main" id="{D7F2FA92-7D87-4E48-A48D-E39E59EC4296}"/>
              </a:ext>
            </a:extLst>
          </p:cNvPr>
          <p:cNvSpPr/>
          <p:nvPr/>
        </p:nvSpPr>
        <p:spPr>
          <a:xfrm>
            <a:off x="6459524" y="3028426"/>
            <a:ext cx="150137" cy="342908"/>
          </a:xfrm>
          <a:prstGeom prst="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1" name="正方形/長方形 20">
            <a:extLst>
              <a:ext uri="{FF2B5EF4-FFF2-40B4-BE49-F238E27FC236}">
                <a16:creationId xmlns:a16="http://schemas.microsoft.com/office/drawing/2014/main" id="{BD0E4254-DC93-4F1E-9AE0-317B0FA8DBF2}"/>
              </a:ext>
            </a:extLst>
          </p:cNvPr>
          <p:cNvSpPr/>
          <p:nvPr/>
        </p:nvSpPr>
        <p:spPr>
          <a:xfrm>
            <a:off x="8693319" y="3046249"/>
            <a:ext cx="131899" cy="443571"/>
          </a:xfrm>
          <a:prstGeom prst="rect">
            <a:avLst/>
          </a:prstGeom>
          <a:solidFill>
            <a:schemeClr val="bg1">
              <a:lumMod val="6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2" name="四角形: 対角を丸める 21">
            <a:extLst>
              <a:ext uri="{FF2B5EF4-FFF2-40B4-BE49-F238E27FC236}">
                <a16:creationId xmlns:a16="http://schemas.microsoft.com/office/drawing/2014/main" id="{211D0AFE-9799-4963-92EC-DBF01428150D}"/>
              </a:ext>
            </a:extLst>
          </p:cNvPr>
          <p:cNvSpPr/>
          <p:nvPr/>
        </p:nvSpPr>
        <p:spPr>
          <a:xfrm>
            <a:off x="22235" y="4959046"/>
            <a:ext cx="210536" cy="229402"/>
          </a:xfrm>
          <a:prstGeom prst="round2Diag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3" name="四角形: 対角を丸める 22">
            <a:extLst>
              <a:ext uri="{FF2B5EF4-FFF2-40B4-BE49-F238E27FC236}">
                <a16:creationId xmlns:a16="http://schemas.microsoft.com/office/drawing/2014/main" id="{B95E33A3-1D21-49B3-9BFE-859C3EF0446D}"/>
              </a:ext>
            </a:extLst>
          </p:cNvPr>
          <p:cNvSpPr/>
          <p:nvPr/>
        </p:nvSpPr>
        <p:spPr>
          <a:xfrm>
            <a:off x="5809846" y="4672668"/>
            <a:ext cx="297339" cy="286378"/>
          </a:xfrm>
          <a:prstGeom prst="round2Diag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4" name="テキスト ボックス 23">
            <a:extLst>
              <a:ext uri="{FF2B5EF4-FFF2-40B4-BE49-F238E27FC236}">
                <a16:creationId xmlns:a16="http://schemas.microsoft.com/office/drawing/2014/main" id="{BA1C7EDA-731C-4059-865B-F9BE42DC5A7C}"/>
              </a:ext>
            </a:extLst>
          </p:cNvPr>
          <p:cNvSpPr txBox="1"/>
          <p:nvPr/>
        </p:nvSpPr>
        <p:spPr>
          <a:xfrm>
            <a:off x="232772" y="5436066"/>
            <a:ext cx="3780368"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導線が入り口をふさいでしまう</a:t>
            </a:r>
          </a:p>
        </p:txBody>
      </p:sp>
      <p:sp>
        <p:nvSpPr>
          <p:cNvPr id="26" name="テキスト ボックス 25">
            <a:extLst>
              <a:ext uri="{FF2B5EF4-FFF2-40B4-BE49-F238E27FC236}">
                <a16:creationId xmlns:a16="http://schemas.microsoft.com/office/drawing/2014/main" id="{487D9C34-39EA-4DA2-9CA9-A40C716DDEA0}"/>
              </a:ext>
            </a:extLst>
          </p:cNvPr>
          <p:cNvSpPr txBox="1"/>
          <p:nvPr/>
        </p:nvSpPr>
        <p:spPr>
          <a:xfrm>
            <a:off x="6459524" y="5410375"/>
            <a:ext cx="3079623"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配線がスッキリ！</a:t>
            </a:r>
          </a:p>
        </p:txBody>
      </p:sp>
      <p:sp>
        <p:nvSpPr>
          <p:cNvPr id="27" name="テキスト ボックス 26">
            <a:extLst>
              <a:ext uri="{FF2B5EF4-FFF2-40B4-BE49-F238E27FC236}">
                <a16:creationId xmlns:a16="http://schemas.microsoft.com/office/drawing/2014/main" id="{CF983425-9FA8-41AA-85D5-69A7ABD4F4B2}"/>
              </a:ext>
            </a:extLst>
          </p:cNvPr>
          <p:cNvSpPr txBox="1"/>
          <p:nvPr/>
        </p:nvSpPr>
        <p:spPr>
          <a:xfrm>
            <a:off x="8671302" y="2944660"/>
            <a:ext cx="1243316"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（磁石側）</a:t>
            </a:r>
          </a:p>
        </p:txBody>
      </p:sp>
      <p:sp>
        <p:nvSpPr>
          <p:cNvPr id="28" name="テキスト ボックス 27">
            <a:extLst>
              <a:ext uri="{FF2B5EF4-FFF2-40B4-BE49-F238E27FC236}">
                <a16:creationId xmlns:a16="http://schemas.microsoft.com/office/drawing/2014/main" id="{BA5F4AF9-15BA-460E-BAF6-6D9EB4F36D2C}"/>
              </a:ext>
            </a:extLst>
          </p:cNvPr>
          <p:cNvSpPr txBox="1"/>
          <p:nvPr/>
        </p:nvSpPr>
        <p:spPr>
          <a:xfrm>
            <a:off x="4953001" y="2407646"/>
            <a:ext cx="1642646"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（スイッチ側）</a:t>
            </a:r>
          </a:p>
        </p:txBody>
      </p:sp>
      <p:sp>
        <p:nvSpPr>
          <p:cNvPr id="29" name="テキスト ボックス 28">
            <a:extLst>
              <a:ext uri="{FF2B5EF4-FFF2-40B4-BE49-F238E27FC236}">
                <a16:creationId xmlns:a16="http://schemas.microsoft.com/office/drawing/2014/main" id="{C04BFEA5-2EEB-48E5-875D-E2EAA48F19D1}"/>
              </a:ext>
            </a:extLst>
          </p:cNvPr>
          <p:cNvSpPr txBox="1"/>
          <p:nvPr/>
        </p:nvSpPr>
        <p:spPr>
          <a:xfrm>
            <a:off x="3195036" y="2407647"/>
            <a:ext cx="1148575"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（金属</a:t>
            </a:r>
            <a:r>
              <a:rPr lang="ja-JP" altLang="en-US" sz="1600" dirty="0">
                <a:solidFill>
                  <a:schemeClr val="bg2"/>
                </a:solidFill>
                <a:latin typeface="+mj-ea"/>
                <a:ea typeface="+mj-ea"/>
              </a:rPr>
              <a:t>）</a:t>
            </a:r>
            <a:endParaRPr lang="en-US" altLang="ja-JP" sz="1600" dirty="0">
              <a:solidFill>
                <a:schemeClr val="bg2"/>
              </a:solidFill>
              <a:latin typeface="+mj-ea"/>
              <a:ea typeface="+mj-ea"/>
            </a:endParaRPr>
          </a:p>
        </p:txBody>
      </p:sp>
      <p:sp>
        <p:nvSpPr>
          <p:cNvPr id="30" name="テキスト ボックス 29">
            <a:extLst>
              <a:ext uri="{FF2B5EF4-FFF2-40B4-BE49-F238E27FC236}">
                <a16:creationId xmlns:a16="http://schemas.microsoft.com/office/drawing/2014/main" id="{DF5F7614-C8CB-4671-B64A-E0182C9C5400}"/>
              </a:ext>
            </a:extLst>
          </p:cNvPr>
          <p:cNvSpPr txBox="1"/>
          <p:nvPr/>
        </p:nvSpPr>
        <p:spPr>
          <a:xfrm>
            <a:off x="257127" y="2395729"/>
            <a:ext cx="1185779"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（金属</a:t>
            </a:r>
            <a:r>
              <a:rPr lang="ja-JP" altLang="en-US" sz="1600" dirty="0">
                <a:solidFill>
                  <a:schemeClr val="bg2"/>
                </a:solidFill>
                <a:latin typeface="+mj-ea"/>
                <a:ea typeface="+mj-ea"/>
              </a:rPr>
              <a:t>）</a:t>
            </a:r>
            <a:endParaRPr kumimoji="1" lang="ja-JP" altLang="en-US" sz="1600" dirty="0">
              <a:solidFill>
                <a:schemeClr val="bg2"/>
              </a:solidFill>
              <a:latin typeface="+mj-ea"/>
              <a:ea typeface="+mj-ea"/>
            </a:endParaRPr>
          </a:p>
        </p:txBody>
      </p:sp>
      <p:pic>
        <p:nvPicPr>
          <p:cNvPr id="3" name="図 2">
            <a:extLst>
              <a:ext uri="{FF2B5EF4-FFF2-40B4-BE49-F238E27FC236}">
                <a16:creationId xmlns:a16="http://schemas.microsoft.com/office/drawing/2014/main" id="{8F2FC51B-3CA8-4937-A41D-7907038A0695}"/>
              </a:ext>
            </a:extLst>
          </p:cNvPr>
          <p:cNvPicPr>
            <a:picLocks noChangeAspect="1"/>
          </p:cNvPicPr>
          <p:nvPr/>
        </p:nvPicPr>
        <p:blipFill rotWithShape="1">
          <a:blip r:embed="rId4"/>
          <a:srcRect l="3996" t="31895" r="5990" b="14117"/>
          <a:stretch/>
        </p:blipFill>
        <p:spPr>
          <a:xfrm>
            <a:off x="6525366" y="135825"/>
            <a:ext cx="1642647" cy="1313601"/>
          </a:xfrm>
          <a:prstGeom prst="rect">
            <a:avLst/>
          </a:prstGeom>
        </p:spPr>
      </p:pic>
    </p:spTree>
    <p:extLst>
      <p:ext uri="{BB962C8B-B14F-4D97-AF65-F5344CB8AC3E}">
        <p14:creationId xmlns:p14="http://schemas.microsoft.com/office/powerpoint/2010/main" val="2728783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5A1DB8E-5556-954B-83C7-AF7B0151B907}"/>
              </a:ext>
            </a:extLst>
          </p:cNvPr>
          <p:cNvSpPr>
            <a:spLocks noGrp="1"/>
          </p:cNvSpPr>
          <p:nvPr>
            <p:ph type="body" sz="quarter" idx="12"/>
          </p:nvPr>
        </p:nvSpPr>
        <p:spPr/>
        <p:txBody>
          <a:bodyPr/>
          <a:lstStyle/>
          <a:p>
            <a:r>
              <a:rPr lang="ja-JP" altLang="en-US" b="1" dirty="0"/>
              <a:t>モーターについて</a:t>
            </a:r>
            <a:endParaRPr kumimoji="1" lang="ja-JP" altLang="en-US" b="1" dirty="0"/>
          </a:p>
        </p:txBody>
      </p:sp>
      <p:sp>
        <p:nvSpPr>
          <p:cNvPr id="3" name="テキスト プレースホルダー 2">
            <a:extLst>
              <a:ext uri="{FF2B5EF4-FFF2-40B4-BE49-F238E27FC236}">
                <a16:creationId xmlns:a16="http://schemas.microsoft.com/office/drawing/2014/main" id="{5204A5D4-4A95-B549-8B60-3080E43DD9CD}"/>
              </a:ext>
            </a:extLst>
          </p:cNvPr>
          <p:cNvSpPr>
            <a:spLocks noGrp="1"/>
          </p:cNvSpPr>
          <p:nvPr>
            <p:ph type="body" sz="quarter" idx="13"/>
          </p:nvPr>
        </p:nvSpPr>
        <p:spPr>
          <a:xfrm>
            <a:off x="213377" y="1480147"/>
            <a:ext cx="9453096" cy="394601"/>
          </a:xfrm>
        </p:spPr>
        <p:txBody>
          <a:bodyPr/>
          <a:lstStyle/>
          <a:p>
            <a:r>
              <a:rPr kumimoji="1" lang="ja-JP" altLang="en-US" dirty="0"/>
              <a:t>パーツを</a:t>
            </a:r>
            <a:r>
              <a:rPr lang="ja-JP" altLang="en-US" dirty="0"/>
              <a:t>つけて、鍵に引っ掛ける</a:t>
            </a:r>
            <a:endParaRPr kumimoji="1" lang="ja-JP" altLang="en-US" dirty="0"/>
          </a:p>
        </p:txBody>
      </p:sp>
      <p:pic>
        <p:nvPicPr>
          <p:cNvPr id="5" name="図 4">
            <a:extLst>
              <a:ext uri="{FF2B5EF4-FFF2-40B4-BE49-F238E27FC236}">
                <a16:creationId xmlns:a16="http://schemas.microsoft.com/office/drawing/2014/main" id="{A4A7A907-C777-4B1C-BD1E-A4E586723D45}"/>
              </a:ext>
            </a:extLst>
          </p:cNvPr>
          <p:cNvPicPr>
            <a:picLocks noChangeAspect="1"/>
          </p:cNvPicPr>
          <p:nvPr/>
        </p:nvPicPr>
        <p:blipFill rotWithShape="1">
          <a:blip r:embed="rId2"/>
          <a:srcRect l="15055" t="21961" r="22374" b="30980"/>
          <a:stretch/>
        </p:blipFill>
        <p:spPr>
          <a:xfrm>
            <a:off x="690281" y="2330824"/>
            <a:ext cx="2841813" cy="2849728"/>
          </a:xfrm>
          <a:prstGeom prst="rect">
            <a:avLst/>
          </a:prstGeom>
        </p:spPr>
      </p:pic>
      <p:sp>
        <p:nvSpPr>
          <p:cNvPr id="4" name="テキスト ボックス 3">
            <a:extLst>
              <a:ext uri="{FF2B5EF4-FFF2-40B4-BE49-F238E27FC236}">
                <a16:creationId xmlns:a16="http://schemas.microsoft.com/office/drawing/2014/main" id="{59BD0703-B5F1-4288-9BC4-25E8314CFF82}"/>
              </a:ext>
            </a:extLst>
          </p:cNvPr>
          <p:cNvSpPr txBox="1"/>
          <p:nvPr/>
        </p:nvSpPr>
        <p:spPr>
          <a:xfrm>
            <a:off x="213377" y="855482"/>
            <a:ext cx="6598024" cy="624665"/>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b="1" dirty="0">
                <a:solidFill>
                  <a:schemeClr val="bg2"/>
                </a:solidFill>
                <a:latin typeface="+mj-ea"/>
                <a:ea typeface="+mj-ea"/>
              </a:rPr>
              <a:t>サーボモータ</a:t>
            </a:r>
            <a:r>
              <a:rPr kumimoji="1" lang="ja-JP" altLang="en-US" sz="2400" dirty="0">
                <a:solidFill>
                  <a:schemeClr val="bg2"/>
                </a:solidFill>
                <a:latin typeface="+mj-ea"/>
                <a:ea typeface="+mj-ea"/>
              </a:rPr>
              <a:t>を使用</a:t>
            </a:r>
          </a:p>
        </p:txBody>
      </p:sp>
      <p:pic>
        <p:nvPicPr>
          <p:cNvPr id="6" name="図 5">
            <a:extLst>
              <a:ext uri="{FF2B5EF4-FFF2-40B4-BE49-F238E27FC236}">
                <a16:creationId xmlns:a16="http://schemas.microsoft.com/office/drawing/2014/main" id="{8CDFF674-4C75-4DEF-AA9E-6D99CE71FD9F}"/>
              </a:ext>
            </a:extLst>
          </p:cNvPr>
          <p:cNvPicPr>
            <a:picLocks noChangeAspect="1"/>
          </p:cNvPicPr>
          <p:nvPr/>
        </p:nvPicPr>
        <p:blipFill rotWithShape="1">
          <a:blip r:embed="rId3"/>
          <a:srcRect t="15686" b="19085"/>
          <a:stretch/>
        </p:blipFill>
        <p:spPr>
          <a:xfrm>
            <a:off x="5061952" y="2330824"/>
            <a:ext cx="4087237" cy="2849728"/>
          </a:xfrm>
          <a:prstGeom prst="rect">
            <a:avLst/>
          </a:prstGeom>
        </p:spPr>
      </p:pic>
      <p:sp>
        <p:nvSpPr>
          <p:cNvPr id="7" name="矢印: 右 6">
            <a:extLst>
              <a:ext uri="{FF2B5EF4-FFF2-40B4-BE49-F238E27FC236}">
                <a16:creationId xmlns:a16="http://schemas.microsoft.com/office/drawing/2014/main" id="{CB2AA918-1E01-4EAD-B5DE-A6947BBD7F4B}"/>
              </a:ext>
            </a:extLst>
          </p:cNvPr>
          <p:cNvSpPr/>
          <p:nvPr/>
        </p:nvSpPr>
        <p:spPr>
          <a:xfrm>
            <a:off x="3825194" y="3141905"/>
            <a:ext cx="1114731" cy="1227565"/>
          </a:xfrm>
          <a:prstGeom prs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8" name="テキスト ボックス 7">
            <a:extLst>
              <a:ext uri="{FF2B5EF4-FFF2-40B4-BE49-F238E27FC236}">
                <a16:creationId xmlns:a16="http://schemas.microsoft.com/office/drawing/2014/main" id="{88628242-9F39-4193-B9FA-BA7024313E16}"/>
              </a:ext>
            </a:extLst>
          </p:cNvPr>
          <p:cNvSpPr txBox="1"/>
          <p:nvPr/>
        </p:nvSpPr>
        <p:spPr>
          <a:xfrm>
            <a:off x="6011542" y="5533120"/>
            <a:ext cx="3137647" cy="695454"/>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800" dirty="0">
                <a:solidFill>
                  <a:schemeClr val="bg2"/>
                </a:solidFill>
                <a:latin typeface="+mj-ea"/>
                <a:ea typeface="+mj-ea"/>
              </a:rPr>
              <a:t>（取り付け）</a:t>
            </a:r>
          </a:p>
        </p:txBody>
      </p:sp>
    </p:spTree>
    <p:extLst>
      <p:ext uri="{BB962C8B-B14F-4D97-AF65-F5344CB8AC3E}">
        <p14:creationId xmlns:p14="http://schemas.microsoft.com/office/powerpoint/2010/main" val="1476261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950E34-9E8C-4C6A-B68E-BBC8D3DA55CB}"/>
              </a:ext>
            </a:extLst>
          </p:cNvPr>
          <p:cNvSpPr>
            <a:spLocks noGrp="1"/>
          </p:cNvSpPr>
          <p:nvPr>
            <p:ph type="body" sz="quarter" idx="12"/>
          </p:nvPr>
        </p:nvSpPr>
        <p:spPr/>
        <p:txBody>
          <a:bodyPr/>
          <a:lstStyle/>
          <a:p>
            <a:r>
              <a:rPr kumimoji="1" lang="en-US" altLang="ja-JP" dirty="0"/>
              <a:t>Web</a:t>
            </a:r>
            <a:r>
              <a:rPr kumimoji="1" lang="ja-JP" altLang="en-US" dirty="0"/>
              <a:t>側の実装について</a:t>
            </a:r>
          </a:p>
        </p:txBody>
      </p:sp>
      <p:sp>
        <p:nvSpPr>
          <p:cNvPr id="4" name="スライド番号プレースホルダー 3">
            <a:extLst>
              <a:ext uri="{FF2B5EF4-FFF2-40B4-BE49-F238E27FC236}">
                <a16:creationId xmlns:a16="http://schemas.microsoft.com/office/drawing/2014/main" id="{E1DFD656-F1A4-42BC-832A-125B8BA65752}"/>
              </a:ext>
            </a:extLst>
          </p:cNvPr>
          <p:cNvSpPr>
            <a:spLocks noGrp="1"/>
          </p:cNvSpPr>
          <p:nvPr>
            <p:ph type="sldNum" sz="quarter" idx="4"/>
          </p:nvPr>
        </p:nvSpPr>
        <p:spPr/>
        <p:txBody>
          <a:bodyPr/>
          <a:lstStyle/>
          <a:p>
            <a:fld id="{8825E062-701B-F34E-8C48-100201BC94D2}" type="slidenum">
              <a:rPr lang="en-US" smtClean="0"/>
              <a:pPr/>
              <a:t>14</a:t>
            </a:fld>
            <a:endParaRPr lang="en-US" dirty="0"/>
          </a:p>
        </p:txBody>
      </p:sp>
      <p:pic>
        <p:nvPicPr>
          <p:cNvPr id="10" name="図 9">
            <a:extLst>
              <a:ext uri="{FF2B5EF4-FFF2-40B4-BE49-F238E27FC236}">
                <a16:creationId xmlns:a16="http://schemas.microsoft.com/office/drawing/2014/main" id="{693FA36F-DAFE-5D49-B78A-D4F138E581AF}"/>
              </a:ext>
            </a:extLst>
          </p:cNvPr>
          <p:cNvPicPr>
            <a:picLocks noChangeAspect="1"/>
          </p:cNvPicPr>
          <p:nvPr/>
        </p:nvPicPr>
        <p:blipFill>
          <a:blip r:embed="rId2"/>
          <a:stretch>
            <a:fillRect/>
          </a:stretch>
        </p:blipFill>
        <p:spPr>
          <a:xfrm>
            <a:off x="719115" y="907857"/>
            <a:ext cx="3384255" cy="5820919"/>
          </a:xfrm>
          <a:prstGeom prst="rect">
            <a:avLst/>
          </a:prstGeom>
        </p:spPr>
      </p:pic>
      <p:sp>
        <p:nvSpPr>
          <p:cNvPr id="11" name="テキスト ボックス 10">
            <a:extLst>
              <a:ext uri="{FF2B5EF4-FFF2-40B4-BE49-F238E27FC236}">
                <a16:creationId xmlns:a16="http://schemas.microsoft.com/office/drawing/2014/main" id="{D0C117CC-F847-7141-9AC7-462EBEDF988C}"/>
              </a:ext>
            </a:extLst>
          </p:cNvPr>
          <p:cNvSpPr txBox="1"/>
          <p:nvPr/>
        </p:nvSpPr>
        <p:spPr>
          <a:xfrm>
            <a:off x="4855080" y="2961283"/>
            <a:ext cx="2988098" cy="927825"/>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en-US" altLang="ja-JP" dirty="0">
                <a:solidFill>
                  <a:schemeClr val="bg2"/>
                </a:solidFill>
                <a:latin typeface="+mj-ea"/>
                <a:ea typeface="+mj-ea"/>
              </a:rPr>
              <a:t>②</a:t>
            </a:r>
          </a:p>
          <a:p>
            <a:pPr algn="l">
              <a:lnSpc>
                <a:spcPct val="120000"/>
              </a:lnSpc>
              <a:spcAft>
                <a:spcPts val="600"/>
              </a:spcAft>
              <a:buSzPct val="80000"/>
            </a:pPr>
            <a:r>
              <a:rPr lang="ja-JP" altLang="en-US">
                <a:solidFill>
                  <a:schemeClr val="bg2"/>
                </a:solidFill>
                <a:latin typeface="+mj-ea"/>
                <a:ea typeface="+mj-ea"/>
              </a:rPr>
              <a:t>鍵が閉まっているかを確認</a:t>
            </a:r>
            <a:endParaRPr kumimoji="1" lang="ja-JP" altLang="en-US">
              <a:solidFill>
                <a:schemeClr val="bg2"/>
              </a:solidFill>
              <a:latin typeface="+mj-ea"/>
              <a:ea typeface="+mj-ea"/>
            </a:endParaRPr>
          </a:p>
        </p:txBody>
      </p:sp>
      <p:sp>
        <p:nvSpPr>
          <p:cNvPr id="12" name="テキスト ボックス 11">
            <a:extLst>
              <a:ext uri="{FF2B5EF4-FFF2-40B4-BE49-F238E27FC236}">
                <a16:creationId xmlns:a16="http://schemas.microsoft.com/office/drawing/2014/main" id="{22FA47F6-CB65-DD4D-8891-FE6A058AA568}"/>
              </a:ext>
            </a:extLst>
          </p:cNvPr>
          <p:cNvSpPr txBox="1"/>
          <p:nvPr/>
        </p:nvSpPr>
        <p:spPr>
          <a:xfrm>
            <a:off x="4743882" y="907857"/>
            <a:ext cx="4177527" cy="1746511"/>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a:solidFill>
                  <a:schemeClr val="bg2"/>
                </a:solidFill>
                <a:latin typeface="+mj-ea"/>
                <a:ea typeface="+mj-ea"/>
              </a:rPr>
              <a:t>①</a:t>
            </a:r>
            <a:endParaRPr kumimoji="1" lang="en-US" altLang="ja-JP" dirty="0">
              <a:solidFill>
                <a:schemeClr val="bg2"/>
              </a:solidFill>
              <a:latin typeface="+mj-ea"/>
              <a:ea typeface="+mj-ea"/>
            </a:endParaRPr>
          </a:p>
          <a:p>
            <a:pPr algn="l">
              <a:lnSpc>
                <a:spcPct val="120000"/>
              </a:lnSpc>
              <a:spcAft>
                <a:spcPts val="600"/>
              </a:spcAft>
              <a:buSzPct val="80000"/>
            </a:pPr>
            <a:r>
              <a:rPr kumimoji="1" lang="en-US" altLang="ja-JP" dirty="0">
                <a:solidFill>
                  <a:schemeClr val="bg2"/>
                </a:solidFill>
                <a:latin typeface="+mj-ea"/>
                <a:ea typeface="+mj-ea"/>
              </a:rPr>
              <a:t>ID</a:t>
            </a:r>
            <a:r>
              <a:rPr lang="ja-JP" altLang="en-US">
                <a:solidFill>
                  <a:schemeClr val="bg2"/>
                </a:solidFill>
                <a:latin typeface="+mj-ea"/>
                <a:ea typeface="+mj-ea"/>
              </a:rPr>
              <a:t>・</a:t>
            </a:r>
            <a:r>
              <a:rPr kumimoji="1" lang="ja-JP" altLang="en-US">
                <a:solidFill>
                  <a:schemeClr val="bg2"/>
                </a:solidFill>
                <a:latin typeface="+mj-ea"/>
                <a:ea typeface="+mj-ea"/>
              </a:rPr>
              <a:t>パスワードを</a:t>
            </a:r>
            <a:r>
              <a:rPr lang="ja-JP" altLang="en-US">
                <a:solidFill>
                  <a:schemeClr val="bg2"/>
                </a:solidFill>
                <a:latin typeface="+mj-ea"/>
                <a:ea typeface="+mj-ea"/>
              </a:rPr>
              <a:t>データベースと照合</a:t>
            </a:r>
            <a:endParaRPr lang="en-US" altLang="ja-JP" dirty="0">
              <a:solidFill>
                <a:schemeClr val="bg2"/>
              </a:solidFill>
              <a:latin typeface="+mj-ea"/>
              <a:ea typeface="+mj-ea"/>
            </a:endParaRPr>
          </a:p>
          <a:p>
            <a:pPr algn="l">
              <a:lnSpc>
                <a:spcPct val="120000"/>
              </a:lnSpc>
              <a:spcAft>
                <a:spcPts val="600"/>
              </a:spcAft>
              <a:buSzPct val="80000"/>
            </a:pPr>
            <a:r>
              <a:rPr lang="ja-JP" altLang="en-US">
                <a:solidFill>
                  <a:schemeClr val="bg2"/>
                </a:solidFill>
                <a:latin typeface="+mj-ea"/>
                <a:ea typeface="+mj-ea"/>
              </a:rPr>
              <a:t>　　　　　　　↓</a:t>
            </a:r>
            <a:endParaRPr lang="en-US" altLang="ja-JP" dirty="0">
              <a:solidFill>
                <a:schemeClr val="bg2"/>
              </a:solidFill>
              <a:latin typeface="+mj-ea"/>
              <a:ea typeface="+mj-ea"/>
            </a:endParaRPr>
          </a:p>
          <a:p>
            <a:pPr algn="l">
              <a:lnSpc>
                <a:spcPct val="120000"/>
              </a:lnSpc>
              <a:spcAft>
                <a:spcPts val="600"/>
              </a:spcAft>
              <a:buSzPct val="80000"/>
            </a:pPr>
            <a:r>
              <a:rPr kumimoji="1" lang="ja-JP" altLang="en-US">
                <a:solidFill>
                  <a:schemeClr val="bg2"/>
                </a:solidFill>
                <a:latin typeface="+mj-ea"/>
                <a:ea typeface="+mj-ea"/>
              </a:rPr>
              <a:t>一致したら解錠</a:t>
            </a:r>
            <a:r>
              <a:rPr kumimoji="1" lang="en-US" altLang="ja-JP" dirty="0">
                <a:solidFill>
                  <a:schemeClr val="bg2"/>
                </a:solidFill>
                <a:latin typeface="+mj-ea"/>
                <a:ea typeface="+mj-ea"/>
              </a:rPr>
              <a:t> &amp; </a:t>
            </a:r>
            <a:r>
              <a:rPr kumimoji="1" lang="ja-JP" altLang="en-US">
                <a:solidFill>
                  <a:schemeClr val="bg2"/>
                </a:solidFill>
                <a:latin typeface="+mj-ea"/>
                <a:ea typeface="+mj-ea"/>
              </a:rPr>
              <a:t>通知メール送信</a:t>
            </a:r>
          </a:p>
        </p:txBody>
      </p:sp>
      <p:sp>
        <p:nvSpPr>
          <p:cNvPr id="14" name="テキスト ボックス 13">
            <a:extLst>
              <a:ext uri="{FF2B5EF4-FFF2-40B4-BE49-F238E27FC236}">
                <a16:creationId xmlns:a16="http://schemas.microsoft.com/office/drawing/2014/main" id="{A1F3BA5C-8ED2-BC46-B9C7-4E9642358274}"/>
              </a:ext>
            </a:extLst>
          </p:cNvPr>
          <p:cNvSpPr txBox="1"/>
          <p:nvPr/>
        </p:nvSpPr>
        <p:spPr>
          <a:xfrm>
            <a:off x="4949622" y="4196023"/>
            <a:ext cx="3254197" cy="2565196"/>
          </a:xfrm>
          <a:prstGeom prst="rect">
            <a:avLst/>
          </a:prstGeom>
          <a:noFill/>
        </p:spPr>
        <p:txBody>
          <a:bodyPr wrap="none" lIns="108000" tIns="108000" rIns="108000" bIns="90000" rtlCol="0">
            <a:spAutoFit/>
          </a:bodyPr>
          <a:lstStyle/>
          <a:p>
            <a:pPr algn="l">
              <a:lnSpc>
                <a:spcPct val="120000"/>
              </a:lnSpc>
              <a:spcAft>
                <a:spcPts val="600"/>
              </a:spcAft>
              <a:buSzPct val="80000"/>
            </a:pPr>
            <a:r>
              <a:rPr lang="ja-JP" altLang="en-US">
                <a:solidFill>
                  <a:schemeClr val="bg2"/>
                </a:solidFill>
                <a:latin typeface="+mj-ea"/>
                <a:ea typeface="+mj-ea"/>
              </a:rPr>
              <a:t>③</a:t>
            </a:r>
            <a:endParaRPr kumimoji="1" lang="en-US" altLang="ja-JP" dirty="0">
              <a:solidFill>
                <a:schemeClr val="bg2"/>
              </a:solidFill>
              <a:latin typeface="+mj-ea"/>
              <a:ea typeface="+mj-ea"/>
            </a:endParaRPr>
          </a:p>
          <a:p>
            <a:pPr algn="l">
              <a:lnSpc>
                <a:spcPct val="120000"/>
              </a:lnSpc>
              <a:spcAft>
                <a:spcPts val="600"/>
              </a:spcAft>
              <a:buSzPct val="80000"/>
            </a:pPr>
            <a:r>
              <a:rPr kumimoji="1" lang="en-US" altLang="ja-JP" dirty="0">
                <a:solidFill>
                  <a:schemeClr val="bg2"/>
                </a:solidFill>
                <a:latin typeface="+mj-ea"/>
                <a:ea typeface="+mj-ea"/>
              </a:rPr>
              <a:t>ID</a:t>
            </a:r>
            <a:r>
              <a:rPr kumimoji="1" lang="ja-JP" altLang="en-US">
                <a:solidFill>
                  <a:schemeClr val="bg2"/>
                </a:solidFill>
                <a:latin typeface="+mj-ea"/>
                <a:ea typeface="+mj-ea"/>
              </a:rPr>
              <a:t>を忘れた場合</a:t>
            </a:r>
            <a:endParaRPr lang="en-US" altLang="ja-JP" dirty="0">
              <a:solidFill>
                <a:schemeClr val="bg2"/>
              </a:solidFill>
              <a:latin typeface="+mj-ea"/>
              <a:ea typeface="+mj-ea"/>
            </a:endParaRPr>
          </a:p>
          <a:p>
            <a:pPr>
              <a:lnSpc>
                <a:spcPct val="120000"/>
              </a:lnSpc>
              <a:spcAft>
                <a:spcPts val="600"/>
              </a:spcAft>
              <a:buSzPct val="80000"/>
            </a:pPr>
            <a:r>
              <a:rPr lang="ja-JP" altLang="en-US">
                <a:solidFill>
                  <a:schemeClr val="bg2"/>
                </a:solidFill>
                <a:latin typeface="+mj-ea"/>
              </a:rPr>
              <a:t>　　　↓</a:t>
            </a:r>
            <a:endParaRPr lang="en-US" altLang="ja-JP" dirty="0">
              <a:solidFill>
                <a:schemeClr val="bg2"/>
              </a:solidFill>
              <a:latin typeface="+mj-ea"/>
            </a:endParaRPr>
          </a:p>
          <a:p>
            <a:pPr algn="l">
              <a:lnSpc>
                <a:spcPct val="120000"/>
              </a:lnSpc>
              <a:spcAft>
                <a:spcPts val="600"/>
              </a:spcAft>
              <a:buSzPct val="80000"/>
            </a:pPr>
            <a:r>
              <a:rPr kumimoji="1" lang="ja-JP" altLang="en-US">
                <a:solidFill>
                  <a:schemeClr val="bg2"/>
                </a:solidFill>
                <a:latin typeface="+mj-ea"/>
                <a:ea typeface="+mj-ea"/>
              </a:rPr>
              <a:t>登録</a:t>
            </a:r>
            <a:r>
              <a:rPr kumimoji="1" lang="en-US" altLang="ja-JP" dirty="0">
                <a:solidFill>
                  <a:schemeClr val="bg2"/>
                </a:solidFill>
                <a:latin typeface="+mj-ea"/>
                <a:ea typeface="+mj-ea"/>
              </a:rPr>
              <a:t>E</a:t>
            </a:r>
            <a:r>
              <a:rPr kumimoji="1" lang="ja-JP" altLang="en-US">
                <a:solidFill>
                  <a:schemeClr val="bg2"/>
                </a:solidFill>
                <a:latin typeface="+mj-ea"/>
                <a:ea typeface="+mj-ea"/>
              </a:rPr>
              <a:t>メールアドレスを入力</a:t>
            </a:r>
            <a:endParaRPr kumimoji="1" lang="en-US" altLang="ja-JP" dirty="0">
              <a:solidFill>
                <a:schemeClr val="bg2"/>
              </a:solidFill>
              <a:latin typeface="+mj-ea"/>
              <a:ea typeface="+mj-ea"/>
            </a:endParaRPr>
          </a:p>
          <a:p>
            <a:pPr algn="l">
              <a:lnSpc>
                <a:spcPct val="120000"/>
              </a:lnSpc>
              <a:spcAft>
                <a:spcPts val="600"/>
              </a:spcAft>
              <a:buSzPct val="80000"/>
            </a:pPr>
            <a:r>
              <a:rPr kumimoji="1" lang="ja-JP" altLang="en-US">
                <a:solidFill>
                  <a:schemeClr val="bg2"/>
                </a:solidFill>
                <a:latin typeface="+mj-ea"/>
                <a:ea typeface="+mj-ea"/>
              </a:rPr>
              <a:t>　　　↓</a:t>
            </a:r>
            <a:endParaRPr kumimoji="1" lang="en-US" altLang="ja-JP" dirty="0">
              <a:solidFill>
                <a:schemeClr val="bg2"/>
              </a:solidFill>
              <a:latin typeface="+mj-ea"/>
              <a:ea typeface="+mj-ea"/>
            </a:endParaRPr>
          </a:p>
          <a:p>
            <a:pPr algn="l">
              <a:lnSpc>
                <a:spcPct val="120000"/>
              </a:lnSpc>
              <a:spcAft>
                <a:spcPts val="600"/>
              </a:spcAft>
              <a:buSzPct val="80000"/>
            </a:pPr>
            <a:r>
              <a:rPr lang="ja-JP" altLang="en-US">
                <a:solidFill>
                  <a:schemeClr val="bg2"/>
                </a:solidFill>
                <a:latin typeface="+mj-ea"/>
                <a:ea typeface="+mj-ea"/>
              </a:rPr>
              <a:t>一致すればメールで</a:t>
            </a:r>
            <a:r>
              <a:rPr lang="en-US" altLang="ja-JP" dirty="0">
                <a:solidFill>
                  <a:schemeClr val="bg2"/>
                </a:solidFill>
                <a:latin typeface="+mj-ea"/>
                <a:ea typeface="+mj-ea"/>
              </a:rPr>
              <a:t>ID</a:t>
            </a:r>
            <a:r>
              <a:rPr lang="ja-JP" altLang="en-US">
                <a:solidFill>
                  <a:schemeClr val="bg2"/>
                </a:solidFill>
                <a:latin typeface="+mj-ea"/>
                <a:ea typeface="+mj-ea"/>
              </a:rPr>
              <a:t>を通知</a:t>
            </a:r>
            <a:endParaRPr kumimoji="1" lang="en-US" altLang="ja-JP" dirty="0">
              <a:solidFill>
                <a:schemeClr val="bg2"/>
              </a:solidFill>
              <a:latin typeface="+mj-ea"/>
              <a:ea typeface="+mj-ea"/>
            </a:endParaRPr>
          </a:p>
        </p:txBody>
      </p:sp>
      <p:sp>
        <p:nvSpPr>
          <p:cNvPr id="15" name="ドーナツ 14">
            <a:extLst>
              <a:ext uri="{FF2B5EF4-FFF2-40B4-BE49-F238E27FC236}">
                <a16:creationId xmlns:a16="http://schemas.microsoft.com/office/drawing/2014/main" id="{7E60EF7D-4053-ED42-8E05-D9F95F263E5C}"/>
              </a:ext>
            </a:extLst>
          </p:cNvPr>
          <p:cNvSpPr/>
          <p:nvPr/>
        </p:nvSpPr>
        <p:spPr>
          <a:xfrm>
            <a:off x="1365397" y="1691640"/>
            <a:ext cx="1885950" cy="1615839"/>
          </a:xfrm>
          <a:prstGeom prst="donut">
            <a:avLst>
              <a:gd name="adj" fmla="val 587"/>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6" name="ドーナツ 15">
            <a:extLst>
              <a:ext uri="{FF2B5EF4-FFF2-40B4-BE49-F238E27FC236}">
                <a16:creationId xmlns:a16="http://schemas.microsoft.com/office/drawing/2014/main" id="{2081B816-608F-2B4F-8B96-E8987C825154}"/>
              </a:ext>
            </a:extLst>
          </p:cNvPr>
          <p:cNvSpPr/>
          <p:nvPr/>
        </p:nvSpPr>
        <p:spPr>
          <a:xfrm>
            <a:off x="1365397" y="3283342"/>
            <a:ext cx="1885950" cy="879635"/>
          </a:xfrm>
          <a:prstGeom prst="donut">
            <a:avLst>
              <a:gd name="adj" fmla="val 1299"/>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7" name="ドーナツ 16">
            <a:extLst>
              <a:ext uri="{FF2B5EF4-FFF2-40B4-BE49-F238E27FC236}">
                <a16:creationId xmlns:a16="http://schemas.microsoft.com/office/drawing/2014/main" id="{ADB84EF2-BC2F-6143-81AD-1526DE4F7EA3}"/>
              </a:ext>
            </a:extLst>
          </p:cNvPr>
          <p:cNvSpPr/>
          <p:nvPr/>
        </p:nvSpPr>
        <p:spPr>
          <a:xfrm>
            <a:off x="1577340" y="4261543"/>
            <a:ext cx="1417320" cy="379038"/>
          </a:xfrm>
          <a:prstGeom prst="donut">
            <a:avLst>
              <a:gd name="adj" fmla="val 4267"/>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cxnSp>
        <p:nvCxnSpPr>
          <p:cNvPr id="25" name="直線矢印コネクタ 24">
            <a:extLst>
              <a:ext uri="{FF2B5EF4-FFF2-40B4-BE49-F238E27FC236}">
                <a16:creationId xmlns:a16="http://schemas.microsoft.com/office/drawing/2014/main" id="{5329B9C1-0440-CF48-9E3C-2C9081AC0883}"/>
              </a:ext>
            </a:extLst>
          </p:cNvPr>
          <p:cNvCxnSpPr>
            <a:cxnSpLocks/>
          </p:cNvCxnSpPr>
          <p:nvPr/>
        </p:nvCxnSpPr>
        <p:spPr>
          <a:xfrm flipH="1">
            <a:off x="3191528" y="1215964"/>
            <a:ext cx="1552354" cy="1488632"/>
          </a:xfrm>
          <a:prstGeom prst="straightConnector1">
            <a:avLst/>
          </a:prstGeom>
          <a:ln w="15875">
            <a:solidFill>
              <a:schemeClr val="bg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528BF89-0E3D-0D46-9A95-27BB708A36C1}"/>
              </a:ext>
            </a:extLst>
          </p:cNvPr>
          <p:cNvCxnSpPr>
            <a:cxnSpLocks/>
          </p:cNvCxnSpPr>
          <p:nvPr/>
        </p:nvCxnSpPr>
        <p:spPr>
          <a:xfrm flipH="1">
            <a:off x="3197298" y="3279010"/>
            <a:ext cx="1546584" cy="408291"/>
          </a:xfrm>
          <a:prstGeom prst="straightConnector1">
            <a:avLst/>
          </a:prstGeom>
          <a:ln w="15875">
            <a:solidFill>
              <a:schemeClr val="bg2"/>
            </a:solidFill>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10385A-C4F9-D84A-8A9D-9FECCFB8650E}"/>
              </a:ext>
            </a:extLst>
          </p:cNvPr>
          <p:cNvCxnSpPr>
            <a:cxnSpLocks/>
          </p:cNvCxnSpPr>
          <p:nvPr/>
        </p:nvCxnSpPr>
        <p:spPr>
          <a:xfrm flipH="1">
            <a:off x="2994660" y="4463522"/>
            <a:ext cx="1863522" cy="0"/>
          </a:xfrm>
          <a:prstGeom prst="straightConnector1">
            <a:avLst/>
          </a:prstGeom>
          <a:ln w="15875">
            <a:solidFill>
              <a:schemeClr val="bg2"/>
            </a:solidFill>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E8B9F536-9A3A-9044-B975-00DBB21F7DA6}"/>
              </a:ext>
            </a:extLst>
          </p:cNvPr>
          <p:cNvCxnSpPr>
            <a:cxnSpLocks/>
          </p:cNvCxnSpPr>
          <p:nvPr/>
        </p:nvCxnSpPr>
        <p:spPr>
          <a:xfrm>
            <a:off x="4737110" y="2737429"/>
            <a:ext cx="4830787" cy="0"/>
          </a:xfrm>
          <a:prstGeom prst="line">
            <a:avLst/>
          </a:prstGeom>
          <a:ln w="15875" cap="flat">
            <a:solidFill>
              <a:schemeClr val="bg2"/>
            </a:solidFill>
            <a:prstDash val="lgDashDotDot"/>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8D65CE6-912F-3946-A852-2B104FFF2348}"/>
              </a:ext>
            </a:extLst>
          </p:cNvPr>
          <p:cNvCxnSpPr>
            <a:cxnSpLocks/>
          </p:cNvCxnSpPr>
          <p:nvPr/>
        </p:nvCxnSpPr>
        <p:spPr>
          <a:xfrm>
            <a:off x="4743882" y="4162977"/>
            <a:ext cx="4830787" cy="0"/>
          </a:xfrm>
          <a:prstGeom prst="line">
            <a:avLst/>
          </a:prstGeom>
          <a:ln w="15875" cap="flat">
            <a:solidFill>
              <a:schemeClr val="bg2"/>
            </a:solidFill>
            <a:prstDash val="lgDashDotDot"/>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25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C950E34-9E8C-4C6A-B68E-BBC8D3DA55CB}"/>
              </a:ext>
            </a:extLst>
          </p:cNvPr>
          <p:cNvSpPr>
            <a:spLocks noGrp="1"/>
          </p:cNvSpPr>
          <p:nvPr>
            <p:ph type="body" sz="quarter" idx="12"/>
          </p:nvPr>
        </p:nvSpPr>
        <p:spPr/>
        <p:txBody>
          <a:bodyPr/>
          <a:lstStyle/>
          <a:p>
            <a:r>
              <a:rPr kumimoji="1" lang="en-US" altLang="ja-JP" dirty="0"/>
              <a:t>Web</a:t>
            </a:r>
            <a:r>
              <a:rPr kumimoji="1" lang="ja-JP" altLang="en-US" dirty="0"/>
              <a:t>側の実装について</a:t>
            </a:r>
          </a:p>
        </p:txBody>
      </p:sp>
      <p:sp>
        <p:nvSpPr>
          <p:cNvPr id="35" name="テキスト ボックス 34">
            <a:extLst>
              <a:ext uri="{FF2B5EF4-FFF2-40B4-BE49-F238E27FC236}">
                <a16:creationId xmlns:a16="http://schemas.microsoft.com/office/drawing/2014/main" id="{7D088E00-B10F-304E-A2F7-A9C538ACDF6F}"/>
              </a:ext>
            </a:extLst>
          </p:cNvPr>
          <p:cNvSpPr txBox="1"/>
          <p:nvPr/>
        </p:nvSpPr>
        <p:spPr>
          <a:xfrm>
            <a:off x="377190" y="1028700"/>
            <a:ext cx="7675279" cy="6069233"/>
          </a:xfrm>
          <a:prstGeom prst="rect">
            <a:avLst/>
          </a:prstGeom>
          <a:noFill/>
        </p:spPr>
        <p:txBody>
          <a:bodyPr wrap="none" lIns="108000" tIns="108000" rIns="108000" bIns="90000" rtlCol="0">
            <a:spAutoFit/>
          </a:bodyPr>
          <a:lstStyle/>
          <a:p>
            <a:pPr algn="l">
              <a:lnSpc>
                <a:spcPct val="120000"/>
              </a:lnSpc>
              <a:spcAft>
                <a:spcPts val="600"/>
              </a:spcAft>
              <a:buSzPct val="80000"/>
            </a:pPr>
            <a:r>
              <a:rPr lang="ja-JP" altLang="en-US" sz="1600">
                <a:solidFill>
                  <a:schemeClr val="bg2"/>
                </a:solidFill>
                <a:latin typeface="+mj-ea"/>
                <a:ea typeface="+mj-ea"/>
              </a:rPr>
              <a:t>・</a:t>
            </a:r>
            <a:r>
              <a:rPr lang="en-US" altLang="ja-JP" sz="1600" dirty="0">
                <a:solidFill>
                  <a:schemeClr val="bg2"/>
                </a:solidFill>
                <a:latin typeface="+mj-ea"/>
                <a:ea typeface="+mj-ea"/>
              </a:rPr>
              <a:t>Arduino </a:t>
            </a:r>
            <a:r>
              <a:rPr lang="ja-JP" altLang="en-US" sz="1600">
                <a:solidFill>
                  <a:schemeClr val="bg2"/>
                </a:solidFill>
                <a:latin typeface="+mj-ea"/>
                <a:ea typeface="+mj-ea"/>
              </a:rPr>
              <a:t>と</a:t>
            </a:r>
            <a:r>
              <a:rPr lang="en-US" altLang="ja-JP" sz="1600" dirty="0">
                <a:solidFill>
                  <a:schemeClr val="bg2"/>
                </a:solidFill>
                <a:latin typeface="+mj-ea"/>
                <a:ea typeface="+mj-ea"/>
              </a:rPr>
              <a:t> </a:t>
            </a:r>
            <a:r>
              <a:rPr lang="ja-JP" altLang="en-US" sz="1600">
                <a:solidFill>
                  <a:schemeClr val="bg2"/>
                </a:solidFill>
                <a:latin typeface="+mj-ea"/>
                <a:ea typeface="+mj-ea"/>
              </a:rPr>
              <a:t>ウェブサイトの連携</a:t>
            </a:r>
            <a:endParaRPr lang="en-US" altLang="ja-JP" sz="1600" dirty="0">
              <a:solidFill>
                <a:schemeClr val="bg2"/>
              </a:solidFill>
              <a:latin typeface="+mj-ea"/>
              <a:ea typeface="+mj-ea"/>
            </a:endParaRPr>
          </a:p>
          <a:p>
            <a:pPr algn="l">
              <a:lnSpc>
                <a:spcPct val="120000"/>
              </a:lnSpc>
              <a:spcAft>
                <a:spcPts val="600"/>
              </a:spcAft>
              <a:buSzPct val="80000"/>
            </a:pPr>
            <a:r>
              <a:rPr lang="en-US" altLang="ja-JP" sz="1600" dirty="0">
                <a:solidFill>
                  <a:schemeClr val="bg2"/>
                </a:solidFill>
                <a:latin typeface="+mj-ea"/>
                <a:ea typeface="+mj-ea"/>
              </a:rPr>
              <a:t>	</a:t>
            </a:r>
            <a:r>
              <a:rPr kumimoji="1" lang="en-US" altLang="ja-JP" sz="1600" dirty="0">
                <a:solidFill>
                  <a:schemeClr val="bg2"/>
                </a:solidFill>
                <a:latin typeface="+mj-ea"/>
                <a:ea typeface="+mj-ea"/>
              </a:rPr>
              <a:t> Pyserial</a:t>
            </a:r>
            <a:r>
              <a:rPr lang="en-US" altLang="ja-JP" sz="1600" dirty="0">
                <a:solidFill>
                  <a:schemeClr val="bg2"/>
                </a:solidFill>
                <a:latin typeface="+mj-ea"/>
                <a:ea typeface="+mj-ea"/>
              </a:rPr>
              <a:t> </a:t>
            </a:r>
            <a:r>
              <a:rPr lang="ja-JP" altLang="en-US" sz="1600">
                <a:solidFill>
                  <a:schemeClr val="bg2"/>
                </a:solidFill>
                <a:latin typeface="+mj-ea"/>
                <a:ea typeface="+mj-ea"/>
              </a:rPr>
              <a:t>・</a:t>
            </a:r>
            <a:r>
              <a:rPr lang="en-US" altLang="ja-JP" sz="1600" dirty="0">
                <a:solidFill>
                  <a:schemeClr val="bg2"/>
                </a:solidFill>
                <a:latin typeface="+mj-ea"/>
                <a:ea typeface="+mj-ea"/>
              </a:rPr>
              <a:t>Flask (Primary</a:t>
            </a:r>
            <a:r>
              <a:rPr lang="ja-JP" altLang="en-US" sz="1600">
                <a:solidFill>
                  <a:schemeClr val="bg2"/>
                </a:solidFill>
                <a:latin typeface="+mj-ea"/>
                <a:ea typeface="+mj-ea"/>
              </a:rPr>
              <a:t>コースの内容）</a:t>
            </a: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r>
              <a:rPr lang="ja-JP" altLang="en-US" sz="1600">
                <a:solidFill>
                  <a:schemeClr val="bg2"/>
                </a:solidFill>
                <a:latin typeface="+mj-ea"/>
                <a:ea typeface="+mj-ea"/>
              </a:rPr>
              <a:t>・サイトのレイアウト</a:t>
            </a: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endParaRPr lang="en-US" altLang="ja-JP" sz="1600" dirty="0">
              <a:solidFill>
                <a:schemeClr val="bg2"/>
              </a:solidFill>
              <a:latin typeface="+mj-ea"/>
              <a:ea typeface="+mj-ea"/>
            </a:endParaRPr>
          </a:p>
          <a:p>
            <a:pPr algn="l">
              <a:lnSpc>
                <a:spcPct val="120000"/>
              </a:lnSpc>
              <a:spcAft>
                <a:spcPts val="600"/>
              </a:spcAft>
              <a:buSzPct val="80000"/>
            </a:pPr>
            <a:r>
              <a:rPr kumimoji="1" lang="ja-JP" altLang="en-US" sz="1600">
                <a:solidFill>
                  <a:schemeClr val="bg2"/>
                </a:solidFill>
                <a:latin typeface="+mj-ea"/>
                <a:ea typeface="+mj-ea"/>
              </a:rPr>
              <a:t>・データベース</a:t>
            </a:r>
            <a:endParaRPr kumimoji="1" lang="en-US" altLang="ja-JP" sz="1600" dirty="0">
              <a:solidFill>
                <a:schemeClr val="bg2"/>
              </a:solidFill>
              <a:latin typeface="+mj-ea"/>
              <a:ea typeface="+mj-ea"/>
            </a:endParaRPr>
          </a:p>
          <a:p>
            <a:pPr algn="l">
              <a:lnSpc>
                <a:spcPct val="120000"/>
              </a:lnSpc>
              <a:spcAft>
                <a:spcPts val="600"/>
              </a:spcAft>
              <a:buSzPct val="80000"/>
            </a:pPr>
            <a:r>
              <a:rPr lang="en-US" altLang="ja-JP" sz="1600" dirty="0">
                <a:solidFill>
                  <a:schemeClr val="bg2"/>
                </a:solidFill>
                <a:latin typeface="+mj-ea"/>
                <a:ea typeface="+mj-ea"/>
              </a:rPr>
              <a:t>	SQLAlchemy (Python</a:t>
            </a:r>
            <a:r>
              <a:rPr lang="ja-JP" altLang="en-US" sz="1600">
                <a:solidFill>
                  <a:schemeClr val="bg2"/>
                </a:solidFill>
                <a:latin typeface="+mj-ea"/>
                <a:ea typeface="+mj-ea"/>
              </a:rPr>
              <a:t>のモジュール</a:t>
            </a:r>
            <a:r>
              <a:rPr lang="en-US" altLang="ja-JP" sz="1600" dirty="0">
                <a:solidFill>
                  <a:schemeClr val="bg2"/>
                </a:solidFill>
                <a:latin typeface="+mj-ea"/>
                <a:ea typeface="+mj-ea"/>
              </a:rPr>
              <a:t>)</a:t>
            </a:r>
          </a:p>
          <a:p>
            <a:pPr algn="l">
              <a:lnSpc>
                <a:spcPct val="120000"/>
              </a:lnSpc>
              <a:spcAft>
                <a:spcPts val="600"/>
              </a:spcAft>
              <a:buSzPct val="80000"/>
            </a:pPr>
            <a:r>
              <a:rPr lang="en-US" altLang="ja-JP" sz="1600" dirty="0">
                <a:solidFill>
                  <a:schemeClr val="bg2"/>
                </a:solidFill>
                <a:latin typeface="+mj-ea"/>
                <a:ea typeface="+mj-ea"/>
              </a:rPr>
              <a:t>	ID</a:t>
            </a:r>
            <a:r>
              <a:rPr lang="ja-JP" altLang="en-US" sz="1600">
                <a:solidFill>
                  <a:schemeClr val="bg2"/>
                </a:solidFill>
                <a:latin typeface="+mj-ea"/>
                <a:ea typeface="+mj-ea"/>
              </a:rPr>
              <a:t>・パスワード・メールアドレス</a:t>
            </a:r>
            <a:r>
              <a:rPr lang="en-US" altLang="ja-JP" sz="1600" dirty="0">
                <a:solidFill>
                  <a:schemeClr val="bg2"/>
                </a:solidFill>
                <a:latin typeface="+mj-ea"/>
                <a:ea typeface="+mj-ea"/>
              </a:rPr>
              <a:t> </a:t>
            </a:r>
            <a:r>
              <a:rPr lang="ja-JP" altLang="en-US" sz="1600">
                <a:solidFill>
                  <a:schemeClr val="bg2"/>
                </a:solidFill>
                <a:latin typeface="+mj-ea"/>
                <a:ea typeface="+mj-ea"/>
              </a:rPr>
              <a:t>を保存</a:t>
            </a:r>
            <a:r>
              <a:rPr lang="en-US" altLang="ja-JP" sz="1600" dirty="0">
                <a:solidFill>
                  <a:schemeClr val="bg2"/>
                </a:solidFill>
                <a:latin typeface="+mj-ea"/>
                <a:ea typeface="+mj-ea"/>
              </a:rPr>
              <a:t> </a:t>
            </a:r>
            <a:r>
              <a:rPr lang="ja-JP" altLang="en-US" sz="1600">
                <a:solidFill>
                  <a:schemeClr val="bg2"/>
                </a:solidFill>
                <a:latin typeface="+mj-ea"/>
                <a:ea typeface="+mj-ea"/>
              </a:rPr>
              <a:t>（パスワードはハッシュ化）</a:t>
            </a:r>
            <a:endParaRPr lang="en-US" altLang="ja-JP" sz="1600" dirty="0">
              <a:solidFill>
                <a:schemeClr val="bg2"/>
              </a:solidFill>
              <a:latin typeface="+mj-ea"/>
              <a:ea typeface="+mj-ea"/>
            </a:endParaRPr>
          </a:p>
          <a:p>
            <a:pPr algn="l">
              <a:lnSpc>
                <a:spcPct val="120000"/>
              </a:lnSpc>
              <a:spcAft>
                <a:spcPts val="600"/>
              </a:spcAft>
              <a:buSzPct val="80000"/>
            </a:pPr>
            <a:endParaRPr kumimoji="1" lang="en-US" altLang="ja-JP" sz="1600" dirty="0">
              <a:solidFill>
                <a:schemeClr val="bg2"/>
              </a:solidFill>
              <a:latin typeface="+mj-ea"/>
              <a:ea typeface="+mj-ea"/>
            </a:endParaRPr>
          </a:p>
          <a:p>
            <a:pPr algn="l">
              <a:lnSpc>
                <a:spcPct val="120000"/>
              </a:lnSpc>
              <a:spcAft>
                <a:spcPts val="600"/>
              </a:spcAft>
              <a:buSzPct val="80000"/>
            </a:pPr>
            <a:r>
              <a:rPr lang="ja-JP" altLang="en-US" sz="1600">
                <a:solidFill>
                  <a:schemeClr val="bg2"/>
                </a:solidFill>
                <a:latin typeface="+mj-ea"/>
                <a:ea typeface="+mj-ea"/>
              </a:rPr>
              <a:t>・メールの送信</a:t>
            </a:r>
            <a:endParaRPr lang="en-US" altLang="ja-JP" sz="1600" dirty="0">
              <a:solidFill>
                <a:schemeClr val="bg2"/>
              </a:solidFill>
              <a:latin typeface="+mj-ea"/>
              <a:ea typeface="+mj-ea"/>
            </a:endParaRPr>
          </a:p>
          <a:p>
            <a:pPr>
              <a:lnSpc>
                <a:spcPct val="120000"/>
              </a:lnSpc>
              <a:spcAft>
                <a:spcPts val="600"/>
              </a:spcAft>
              <a:buSzPct val="80000"/>
            </a:pPr>
            <a:r>
              <a:rPr kumimoji="1" lang="en-US" altLang="ja-JP" sz="1600" dirty="0">
                <a:solidFill>
                  <a:schemeClr val="bg2"/>
                </a:solidFill>
                <a:latin typeface="+mj-ea"/>
                <a:ea typeface="+mj-ea"/>
              </a:rPr>
              <a:t>	smtplib </a:t>
            </a:r>
            <a:r>
              <a:rPr lang="en-US" altLang="ja-JP" sz="1600" dirty="0">
                <a:solidFill>
                  <a:schemeClr val="bg2"/>
                </a:solidFill>
                <a:latin typeface="+mj-ea"/>
              </a:rPr>
              <a:t>(Python</a:t>
            </a:r>
            <a:r>
              <a:rPr lang="ja-JP" altLang="en-US" sz="1600">
                <a:solidFill>
                  <a:schemeClr val="bg2"/>
                </a:solidFill>
                <a:latin typeface="+mj-ea"/>
              </a:rPr>
              <a:t>のモジュール</a:t>
            </a:r>
            <a:r>
              <a:rPr lang="en-US" altLang="ja-JP" sz="1600" dirty="0">
                <a:solidFill>
                  <a:schemeClr val="bg2"/>
                </a:solidFill>
                <a:latin typeface="+mj-ea"/>
              </a:rPr>
              <a:t>)</a:t>
            </a:r>
          </a:p>
          <a:p>
            <a:pPr>
              <a:lnSpc>
                <a:spcPct val="120000"/>
              </a:lnSpc>
              <a:spcAft>
                <a:spcPts val="600"/>
              </a:spcAft>
              <a:buSzPct val="80000"/>
            </a:pPr>
            <a:endParaRPr lang="en-US" altLang="ja-JP" sz="1600" dirty="0">
              <a:solidFill>
                <a:schemeClr val="bg2"/>
              </a:solidFill>
              <a:latin typeface="+mj-ea"/>
              <a:ea typeface="+mj-ea"/>
            </a:endParaRPr>
          </a:p>
          <a:p>
            <a:pPr>
              <a:lnSpc>
                <a:spcPct val="120000"/>
              </a:lnSpc>
              <a:spcAft>
                <a:spcPts val="600"/>
              </a:spcAft>
              <a:buSzPct val="80000"/>
            </a:pPr>
            <a:r>
              <a:rPr lang="en-US" altLang="ja-JP" sz="1600" dirty="0">
                <a:solidFill>
                  <a:schemeClr val="bg2"/>
                </a:solidFill>
                <a:latin typeface="+mj-ea"/>
                <a:ea typeface="+mj-ea"/>
              </a:rPr>
              <a:t> </a:t>
            </a:r>
            <a:r>
              <a:rPr lang="ja-JP" altLang="en-US" sz="1600">
                <a:solidFill>
                  <a:schemeClr val="bg2"/>
                </a:solidFill>
                <a:latin typeface="+mj-ea"/>
                <a:ea typeface="+mj-ea"/>
              </a:rPr>
              <a:t>（</a:t>
            </a:r>
            <a:r>
              <a:rPr kumimoji="1" lang="ja-JP" altLang="en-US" sz="1600">
                <a:solidFill>
                  <a:schemeClr val="bg2"/>
                </a:solidFill>
                <a:latin typeface="+mj-ea"/>
                <a:ea typeface="+mj-ea"/>
              </a:rPr>
              <a:t>コードの詳細</a:t>
            </a:r>
            <a:r>
              <a:rPr kumimoji="1" lang="en-US" altLang="ja-JP" sz="1600" dirty="0">
                <a:solidFill>
                  <a:schemeClr val="bg2"/>
                </a:solidFill>
                <a:latin typeface="+mj-ea"/>
                <a:ea typeface="+mj-ea"/>
              </a:rPr>
              <a:t> </a:t>
            </a:r>
            <a:r>
              <a:rPr kumimoji="1" lang="ja-JP" altLang="en-US" sz="1600">
                <a:solidFill>
                  <a:schemeClr val="bg2"/>
                </a:solidFill>
                <a:latin typeface="+mj-ea"/>
                <a:ea typeface="+mj-ea"/>
              </a:rPr>
              <a:t>→</a:t>
            </a:r>
            <a:r>
              <a:rPr kumimoji="1" lang="en-US" altLang="ja-JP" sz="1600" dirty="0">
                <a:solidFill>
                  <a:schemeClr val="bg2"/>
                </a:solidFill>
                <a:latin typeface="+mj-ea"/>
                <a:ea typeface="+mj-ea"/>
              </a:rPr>
              <a:t> </a:t>
            </a:r>
            <a:r>
              <a:rPr lang="en" altLang="ja-JP" sz="1600" dirty="0">
                <a:hlinkClick r:id="rId2"/>
              </a:rPr>
              <a:t>https://github.com/tkyawa/auto_key</a:t>
            </a:r>
            <a:r>
              <a:rPr lang="ja-JP" altLang="en-US" sz="1600"/>
              <a:t>　）</a:t>
            </a:r>
            <a:endParaRPr kumimoji="1" lang="en-US" altLang="ja-JP" sz="1600" dirty="0">
              <a:solidFill>
                <a:schemeClr val="bg2"/>
              </a:solidFill>
              <a:latin typeface="+mj-ea"/>
              <a:ea typeface="+mj-ea"/>
            </a:endParaRPr>
          </a:p>
          <a:p>
            <a:pPr algn="l">
              <a:lnSpc>
                <a:spcPct val="120000"/>
              </a:lnSpc>
              <a:spcAft>
                <a:spcPts val="600"/>
              </a:spcAft>
              <a:buSzPct val="80000"/>
            </a:pPr>
            <a:r>
              <a:rPr lang="en-US" altLang="ja-JP" sz="1600" dirty="0">
                <a:solidFill>
                  <a:schemeClr val="bg2"/>
                </a:solidFill>
                <a:latin typeface="+mj-ea"/>
                <a:ea typeface="+mj-ea"/>
              </a:rPr>
              <a:t>	</a:t>
            </a:r>
            <a:endParaRPr kumimoji="1" lang="ja-JP" altLang="en-US" sz="1600">
              <a:solidFill>
                <a:schemeClr val="bg2"/>
              </a:solidFill>
              <a:latin typeface="+mj-ea"/>
              <a:ea typeface="+mj-ea"/>
            </a:endParaRPr>
          </a:p>
        </p:txBody>
      </p:sp>
      <p:pic>
        <p:nvPicPr>
          <p:cNvPr id="36" name="図 35" descr="ミラー, 記号 が含まれている画像&#10;&#10;自動的に生成された説明">
            <a:extLst>
              <a:ext uri="{FF2B5EF4-FFF2-40B4-BE49-F238E27FC236}">
                <a16:creationId xmlns:a16="http://schemas.microsoft.com/office/drawing/2014/main" id="{CD763191-6A92-AB47-8366-A0F069DDBCC2}"/>
              </a:ext>
            </a:extLst>
          </p:cNvPr>
          <p:cNvPicPr>
            <a:picLocks noChangeAspect="1"/>
          </p:cNvPicPr>
          <p:nvPr/>
        </p:nvPicPr>
        <p:blipFill>
          <a:blip r:embed="rId3"/>
          <a:stretch>
            <a:fillRect/>
          </a:stretch>
        </p:blipFill>
        <p:spPr>
          <a:xfrm>
            <a:off x="1439733" y="2573678"/>
            <a:ext cx="546712" cy="546712"/>
          </a:xfrm>
          <a:prstGeom prst="rect">
            <a:avLst/>
          </a:prstGeom>
        </p:spPr>
      </p:pic>
      <p:pic>
        <p:nvPicPr>
          <p:cNvPr id="37" name="図 36">
            <a:extLst>
              <a:ext uri="{FF2B5EF4-FFF2-40B4-BE49-F238E27FC236}">
                <a16:creationId xmlns:a16="http://schemas.microsoft.com/office/drawing/2014/main" id="{BFC578DE-372F-D144-8EEE-F24DE6311270}"/>
              </a:ext>
            </a:extLst>
          </p:cNvPr>
          <p:cNvPicPr>
            <a:picLocks noChangeAspect="1"/>
          </p:cNvPicPr>
          <p:nvPr/>
        </p:nvPicPr>
        <p:blipFill>
          <a:blip r:embed="rId4"/>
          <a:stretch>
            <a:fillRect/>
          </a:stretch>
        </p:blipFill>
        <p:spPr>
          <a:xfrm>
            <a:off x="1986445" y="2541250"/>
            <a:ext cx="593790" cy="611568"/>
          </a:xfrm>
          <a:prstGeom prst="rect">
            <a:avLst/>
          </a:prstGeom>
        </p:spPr>
      </p:pic>
      <p:pic>
        <p:nvPicPr>
          <p:cNvPr id="38" name="図 37">
            <a:extLst>
              <a:ext uri="{FF2B5EF4-FFF2-40B4-BE49-F238E27FC236}">
                <a16:creationId xmlns:a16="http://schemas.microsoft.com/office/drawing/2014/main" id="{2ABCC791-C558-7043-AAB1-6EFA0E555959}"/>
              </a:ext>
            </a:extLst>
          </p:cNvPr>
          <p:cNvPicPr>
            <a:picLocks noChangeAspect="1"/>
          </p:cNvPicPr>
          <p:nvPr/>
        </p:nvPicPr>
        <p:blipFill>
          <a:blip r:embed="rId5"/>
          <a:stretch>
            <a:fillRect/>
          </a:stretch>
        </p:blipFill>
        <p:spPr>
          <a:xfrm>
            <a:off x="2727521" y="2573677"/>
            <a:ext cx="574354" cy="579141"/>
          </a:xfrm>
          <a:prstGeom prst="rect">
            <a:avLst/>
          </a:prstGeom>
        </p:spPr>
      </p:pic>
    </p:spTree>
    <p:extLst>
      <p:ext uri="{BB962C8B-B14F-4D97-AF65-F5344CB8AC3E}">
        <p14:creationId xmlns:p14="http://schemas.microsoft.com/office/powerpoint/2010/main" val="3494754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11C484A-65E9-4038-9DAF-64DDC25B693E}"/>
              </a:ext>
            </a:extLst>
          </p:cNvPr>
          <p:cNvSpPr>
            <a:spLocks noGrp="1"/>
          </p:cNvSpPr>
          <p:nvPr>
            <p:ph type="body" sz="quarter" idx="12"/>
          </p:nvPr>
        </p:nvSpPr>
        <p:spPr/>
        <p:txBody>
          <a:bodyPr/>
          <a:lstStyle/>
          <a:p>
            <a:r>
              <a:rPr kumimoji="1" lang="ja-JP" altLang="en-US" dirty="0"/>
              <a:t>デモ①</a:t>
            </a:r>
          </a:p>
        </p:txBody>
      </p:sp>
      <p:sp>
        <p:nvSpPr>
          <p:cNvPr id="3" name="テキスト プレースホルダー 2">
            <a:extLst>
              <a:ext uri="{FF2B5EF4-FFF2-40B4-BE49-F238E27FC236}">
                <a16:creationId xmlns:a16="http://schemas.microsoft.com/office/drawing/2014/main" id="{A55D0540-FBDD-4374-974A-88E08CC61728}"/>
              </a:ext>
            </a:extLst>
          </p:cNvPr>
          <p:cNvSpPr>
            <a:spLocks noGrp="1"/>
          </p:cNvSpPr>
          <p:nvPr>
            <p:ph type="body" sz="quarter" idx="13"/>
          </p:nvPr>
        </p:nvSpPr>
        <p:spPr/>
        <p:txBody>
          <a:bodyPr/>
          <a:lstStyle/>
          <a:p>
            <a:r>
              <a:rPr kumimoji="1" lang="ja-JP" altLang="en-US" dirty="0"/>
              <a:t>オートロック・ステータス取得</a:t>
            </a:r>
          </a:p>
        </p:txBody>
      </p:sp>
      <p:sp>
        <p:nvSpPr>
          <p:cNvPr id="4" name="スライド番号プレースホルダー 3">
            <a:extLst>
              <a:ext uri="{FF2B5EF4-FFF2-40B4-BE49-F238E27FC236}">
                <a16:creationId xmlns:a16="http://schemas.microsoft.com/office/drawing/2014/main" id="{3F353976-9CA4-44CF-A94D-F752894D90CD}"/>
              </a:ext>
            </a:extLst>
          </p:cNvPr>
          <p:cNvSpPr>
            <a:spLocks noGrp="1"/>
          </p:cNvSpPr>
          <p:nvPr>
            <p:ph type="sldNum" sz="quarter" idx="4"/>
          </p:nvPr>
        </p:nvSpPr>
        <p:spPr/>
        <p:txBody>
          <a:bodyPr/>
          <a:lstStyle/>
          <a:p>
            <a:fld id="{8825E062-701B-F34E-8C48-100201BC94D2}" type="slidenum">
              <a:rPr lang="en-US" smtClean="0"/>
              <a:pPr/>
              <a:t>16</a:t>
            </a:fld>
            <a:endParaRPr lang="en-US" dirty="0"/>
          </a:p>
        </p:txBody>
      </p:sp>
      <p:pic>
        <p:nvPicPr>
          <p:cNvPr id="5" name="IMG_0511">
            <a:hlinkClick r:id="" action="ppaction://media"/>
            <a:extLst>
              <a:ext uri="{FF2B5EF4-FFF2-40B4-BE49-F238E27FC236}">
                <a16:creationId xmlns:a16="http://schemas.microsoft.com/office/drawing/2014/main" id="{AFCED1FE-5971-41D4-BC1D-A05EF054E2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93119" y="206417"/>
            <a:ext cx="3609380" cy="6416675"/>
          </a:xfrm>
          <a:prstGeom prst="rect">
            <a:avLst/>
          </a:prstGeom>
        </p:spPr>
      </p:pic>
      <p:sp>
        <p:nvSpPr>
          <p:cNvPr id="6" name="テキスト ボックス 5">
            <a:extLst>
              <a:ext uri="{FF2B5EF4-FFF2-40B4-BE49-F238E27FC236}">
                <a16:creationId xmlns:a16="http://schemas.microsoft.com/office/drawing/2014/main" id="{56826691-3220-4EF8-A40B-BEBC342AD016}"/>
              </a:ext>
            </a:extLst>
          </p:cNvPr>
          <p:cNvSpPr txBox="1"/>
          <p:nvPr/>
        </p:nvSpPr>
        <p:spPr>
          <a:xfrm>
            <a:off x="232770" y="2106705"/>
            <a:ext cx="4437841" cy="923209"/>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dirty="0">
                <a:solidFill>
                  <a:schemeClr val="bg2"/>
                </a:solidFill>
                <a:latin typeface="+mj-ea"/>
                <a:ea typeface="+mj-ea"/>
              </a:rPr>
              <a:t>・鍵が開いていたら、「ロックされていません！」</a:t>
            </a:r>
          </a:p>
        </p:txBody>
      </p:sp>
      <p:sp>
        <p:nvSpPr>
          <p:cNvPr id="7" name="テキスト ボックス 6">
            <a:extLst>
              <a:ext uri="{FF2B5EF4-FFF2-40B4-BE49-F238E27FC236}">
                <a16:creationId xmlns:a16="http://schemas.microsoft.com/office/drawing/2014/main" id="{8788A450-13FF-44A8-88B5-229035C701FD}"/>
              </a:ext>
            </a:extLst>
          </p:cNvPr>
          <p:cNvSpPr txBox="1"/>
          <p:nvPr/>
        </p:nvSpPr>
        <p:spPr>
          <a:xfrm>
            <a:off x="232771" y="3942535"/>
            <a:ext cx="4177553"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dirty="0">
                <a:solidFill>
                  <a:schemeClr val="bg2"/>
                </a:solidFill>
                <a:latin typeface="+mj-ea"/>
                <a:ea typeface="+mj-ea"/>
              </a:rPr>
              <a:t>・鍵が閉まっていたら「</a:t>
            </a:r>
            <a:r>
              <a:rPr kumimoji="1" lang="en-US" altLang="ja-JP" sz="2000" dirty="0">
                <a:solidFill>
                  <a:schemeClr val="bg2"/>
                </a:solidFill>
                <a:latin typeface="+mj-ea"/>
                <a:ea typeface="+mj-ea"/>
              </a:rPr>
              <a:t>OK</a:t>
            </a:r>
            <a:r>
              <a:rPr kumimoji="1" lang="ja-JP" altLang="en-US" sz="2000" dirty="0">
                <a:solidFill>
                  <a:schemeClr val="bg2"/>
                </a:solidFill>
                <a:latin typeface="+mj-ea"/>
                <a:ea typeface="+mj-ea"/>
              </a:rPr>
              <a:t>」</a:t>
            </a:r>
          </a:p>
        </p:txBody>
      </p:sp>
    </p:spTree>
    <p:extLst>
      <p:ext uri="{BB962C8B-B14F-4D97-AF65-F5344CB8AC3E}">
        <p14:creationId xmlns:p14="http://schemas.microsoft.com/office/powerpoint/2010/main" val="382439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84017C-3CE4-4B7B-8A55-08A93EA5B8B7}"/>
              </a:ext>
            </a:extLst>
          </p:cNvPr>
          <p:cNvSpPr>
            <a:spLocks noGrp="1"/>
          </p:cNvSpPr>
          <p:nvPr>
            <p:ph type="body" sz="quarter" idx="12"/>
          </p:nvPr>
        </p:nvSpPr>
        <p:spPr/>
        <p:txBody>
          <a:bodyPr/>
          <a:lstStyle/>
          <a:p>
            <a:r>
              <a:rPr kumimoji="1" lang="ja-JP" altLang="en-US" dirty="0"/>
              <a:t>デモ②</a:t>
            </a:r>
          </a:p>
        </p:txBody>
      </p:sp>
      <p:sp>
        <p:nvSpPr>
          <p:cNvPr id="3" name="テキスト プレースホルダー 2">
            <a:extLst>
              <a:ext uri="{FF2B5EF4-FFF2-40B4-BE49-F238E27FC236}">
                <a16:creationId xmlns:a16="http://schemas.microsoft.com/office/drawing/2014/main" id="{06517A8C-329B-4BE6-A945-2738F19EAAFE}"/>
              </a:ext>
            </a:extLst>
          </p:cNvPr>
          <p:cNvSpPr>
            <a:spLocks noGrp="1"/>
          </p:cNvSpPr>
          <p:nvPr>
            <p:ph type="body" sz="quarter" idx="13"/>
          </p:nvPr>
        </p:nvSpPr>
        <p:spPr/>
        <p:txBody>
          <a:bodyPr/>
          <a:lstStyle/>
          <a:p>
            <a:r>
              <a:rPr kumimoji="1" lang="ja-JP" altLang="en-US" dirty="0"/>
              <a:t>開錠</a:t>
            </a:r>
          </a:p>
        </p:txBody>
      </p:sp>
      <p:sp>
        <p:nvSpPr>
          <p:cNvPr id="4" name="スライド番号プレースホルダー 3">
            <a:extLst>
              <a:ext uri="{FF2B5EF4-FFF2-40B4-BE49-F238E27FC236}">
                <a16:creationId xmlns:a16="http://schemas.microsoft.com/office/drawing/2014/main" id="{E91477BA-AC91-4C2C-BF1C-6A5F65163630}"/>
              </a:ext>
            </a:extLst>
          </p:cNvPr>
          <p:cNvSpPr>
            <a:spLocks noGrp="1"/>
          </p:cNvSpPr>
          <p:nvPr>
            <p:ph type="sldNum" sz="quarter" idx="4"/>
          </p:nvPr>
        </p:nvSpPr>
        <p:spPr/>
        <p:txBody>
          <a:bodyPr/>
          <a:lstStyle/>
          <a:p>
            <a:fld id="{8825E062-701B-F34E-8C48-100201BC94D2}" type="slidenum">
              <a:rPr lang="en-US" smtClean="0"/>
              <a:pPr/>
              <a:t>17</a:t>
            </a:fld>
            <a:endParaRPr lang="en-US" dirty="0"/>
          </a:p>
        </p:txBody>
      </p:sp>
      <p:pic>
        <p:nvPicPr>
          <p:cNvPr id="5" name="hait2">
            <a:hlinkClick r:id="" action="ppaction://media"/>
            <a:extLst>
              <a:ext uri="{FF2B5EF4-FFF2-40B4-BE49-F238E27FC236}">
                <a16:creationId xmlns:a16="http://schemas.microsoft.com/office/drawing/2014/main" id="{DE9563C3-9B6C-45A4-A603-24C72A249D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64601" y="234908"/>
            <a:ext cx="3593353" cy="6388184"/>
          </a:xfrm>
          <a:prstGeom prst="rect">
            <a:avLst/>
          </a:prstGeom>
        </p:spPr>
      </p:pic>
      <p:sp>
        <p:nvSpPr>
          <p:cNvPr id="6" name="テキスト ボックス 5">
            <a:extLst>
              <a:ext uri="{FF2B5EF4-FFF2-40B4-BE49-F238E27FC236}">
                <a16:creationId xmlns:a16="http://schemas.microsoft.com/office/drawing/2014/main" id="{825211B7-B511-4707-8A71-D50E754E4BB6}"/>
              </a:ext>
            </a:extLst>
          </p:cNvPr>
          <p:cNvSpPr txBox="1"/>
          <p:nvPr/>
        </p:nvSpPr>
        <p:spPr>
          <a:xfrm>
            <a:off x="717176" y="2537012"/>
            <a:ext cx="3505200" cy="1664950"/>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dirty="0">
                <a:solidFill>
                  <a:schemeClr val="bg2"/>
                </a:solidFill>
                <a:latin typeface="+mj-ea"/>
                <a:ea typeface="+mj-ea"/>
              </a:rPr>
              <a:t>・</a:t>
            </a:r>
            <a:r>
              <a:rPr kumimoji="1" lang="en-US" altLang="ja-JP" sz="2400" dirty="0">
                <a:solidFill>
                  <a:schemeClr val="bg2"/>
                </a:solidFill>
                <a:latin typeface="+mj-ea"/>
                <a:ea typeface="+mj-ea"/>
              </a:rPr>
              <a:t>ID</a:t>
            </a:r>
            <a:r>
              <a:rPr kumimoji="1" lang="ja-JP" altLang="en-US" sz="2400" dirty="0">
                <a:solidFill>
                  <a:schemeClr val="bg2"/>
                </a:solidFill>
                <a:latin typeface="+mj-ea"/>
                <a:ea typeface="+mj-ea"/>
              </a:rPr>
              <a:t>と</a:t>
            </a:r>
            <a:r>
              <a:rPr kumimoji="1" lang="en-US" altLang="ja-JP" sz="2400" dirty="0">
                <a:solidFill>
                  <a:schemeClr val="bg2"/>
                </a:solidFill>
                <a:latin typeface="+mj-ea"/>
                <a:ea typeface="+mj-ea"/>
              </a:rPr>
              <a:t>pw</a:t>
            </a:r>
            <a:r>
              <a:rPr kumimoji="1" lang="ja-JP" altLang="en-US" sz="2400" dirty="0">
                <a:solidFill>
                  <a:schemeClr val="bg2"/>
                </a:solidFill>
                <a:latin typeface="+mj-ea"/>
                <a:ea typeface="+mj-ea"/>
              </a:rPr>
              <a:t>を入力で</a:t>
            </a:r>
            <a:r>
              <a:rPr kumimoji="1" lang="ja-JP" altLang="en-US" sz="2400">
                <a:solidFill>
                  <a:schemeClr val="bg2"/>
                </a:solidFill>
                <a:latin typeface="+mj-ea"/>
                <a:ea typeface="+mj-ea"/>
              </a:rPr>
              <a:t>開錠</a:t>
            </a:r>
            <a:endParaRPr kumimoji="1" lang="en-US" altLang="ja-JP" sz="2400" dirty="0">
              <a:solidFill>
                <a:schemeClr val="bg2"/>
              </a:solidFill>
              <a:latin typeface="+mj-ea"/>
              <a:ea typeface="+mj-ea"/>
            </a:endParaRPr>
          </a:p>
          <a:p>
            <a:pPr algn="l">
              <a:lnSpc>
                <a:spcPct val="120000"/>
              </a:lnSpc>
              <a:spcAft>
                <a:spcPts val="600"/>
              </a:spcAft>
              <a:buSzPct val="80000"/>
            </a:pPr>
            <a:endParaRPr lang="en-US" altLang="ja-JP" sz="2400" dirty="0">
              <a:solidFill>
                <a:schemeClr val="bg2"/>
              </a:solidFill>
              <a:latin typeface="+mj-ea"/>
              <a:ea typeface="+mj-ea"/>
            </a:endParaRPr>
          </a:p>
          <a:p>
            <a:pPr algn="l">
              <a:lnSpc>
                <a:spcPct val="120000"/>
              </a:lnSpc>
              <a:spcAft>
                <a:spcPts val="600"/>
              </a:spcAft>
              <a:buSzPct val="80000"/>
            </a:pPr>
            <a:r>
              <a:rPr kumimoji="1" lang="ja-JP" altLang="en-US" sz="2400">
                <a:solidFill>
                  <a:schemeClr val="bg2"/>
                </a:solidFill>
                <a:latin typeface="+mj-ea"/>
                <a:ea typeface="+mj-ea"/>
              </a:rPr>
              <a:t>・その後メールで通知</a:t>
            </a:r>
            <a:endParaRPr kumimoji="1" lang="ja-JP" altLang="en-US" sz="2400" dirty="0">
              <a:solidFill>
                <a:schemeClr val="bg2"/>
              </a:solidFill>
              <a:latin typeface="+mj-ea"/>
              <a:ea typeface="+mj-ea"/>
            </a:endParaRPr>
          </a:p>
        </p:txBody>
      </p:sp>
    </p:spTree>
    <p:extLst>
      <p:ext uri="{BB962C8B-B14F-4D97-AF65-F5344CB8AC3E}">
        <p14:creationId xmlns:p14="http://schemas.microsoft.com/office/powerpoint/2010/main" val="230013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9521453-3DB8-4D39-ABC4-1E5FD61CACF3}"/>
              </a:ext>
            </a:extLst>
          </p:cNvPr>
          <p:cNvSpPr>
            <a:spLocks noGrp="1"/>
          </p:cNvSpPr>
          <p:nvPr>
            <p:ph type="body" sz="quarter" idx="12"/>
          </p:nvPr>
        </p:nvSpPr>
        <p:spPr/>
        <p:txBody>
          <a:bodyPr/>
          <a:lstStyle/>
          <a:p>
            <a:r>
              <a:rPr kumimoji="1" lang="ja-JP" altLang="en-US" dirty="0"/>
              <a:t>デモ③</a:t>
            </a:r>
          </a:p>
        </p:txBody>
      </p:sp>
      <p:sp>
        <p:nvSpPr>
          <p:cNvPr id="3" name="テキスト プレースホルダー 2">
            <a:extLst>
              <a:ext uri="{FF2B5EF4-FFF2-40B4-BE49-F238E27FC236}">
                <a16:creationId xmlns:a16="http://schemas.microsoft.com/office/drawing/2014/main" id="{89D7FEBE-25C8-45D4-A694-C4989900703A}"/>
              </a:ext>
            </a:extLst>
          </p:cNvPr>
          <p:cNvSpPr>
            <a:spLocks noGrp="1"/>
          </p:cNvSpPr>
          <p:nvPr>
            <p:ph type="body" sz="quarter" idx="13"/>
          </p:nvPr>
        </p:nvSpPr>
        <p:spPr/>
        <p:txBody>
          <a:bodyPr/>
          <a:lstStyle/>
          <a:p>
            <a:r>
              <a:rPr lang="en-US" altLang="ja-JP" dirty="0"/>
              <a:t>ID</a:t>
            </a:r>
            <a:r>
              <a:rPr lang="ja-JP" altLang="en-US" dirty="0"/>
              <a:t>を忘れたとき</a:t>
            </a:r>
            <a:endParaRPr kumimoji="1" lang="ja-JP" altLang="en-US" dirty="0"/>
          </a:p>
        </p:txBody>
      </p:sp>
      <p:sp>
        <p:nvSpPr>
          <p:cNvPr id="4" name="スライド番号プレースホルダー 3">
            <a:extLst>
              <a:ext uri="{FF2B5EF4-FFF2-40B4-BE49-F238E27FC236}">
                <a16:creationId xmlns:a16="http://schemas.microsoft.com/office/drawing/2014/main" id="{5F3532FF-0A1E-45E2-8FDF-8F2E2C2AC09B}"/>
              </a:ext>
            </a:extLst>
          </p:cNvPr>
          <p:cNvSpPr>
            <a:spLocks noGrp="1"/>
          </p:cNvSpPr>
          <p:nvPr>
            <p:ph type="sldNum" sz="quarter" idx="4"/>
          </p:nvPr>
        </p:nvSpPr>
        <p:spPr/>
        <p:txBody>
          <a:bodyPr/>
          <a:lstStyle/>
          <a:p>
            <a:fld id="{8825E062-701B-F34E-8C48-100201BC94D2}" type="slidenum">
              <a:rPr lang="en-US" smtClean="0"/>
              <a:pPr/>
              <a:t>18</a:t>
            </a:fld>
            <a:endParaRPr lang="en-US" dirty="0"/>
          </a:p>
        </p:txBody>
      </p:sp>
      <p:pic>
        <p:nvPicPr>
          <p:cNvPr id="5" name="hati3">
            <a:hlinkClick r:id="" action="ppaction://media"/>
            <a:extLst>
              <a:ext uri="{FF2B5EF4-FFF2-40B4-BE49-F238E27FC236}">
                <a16:creationId xmlns:a16="http://schemas.microsoft.com/office/drawing/2014/main" id="{9D43F817-203C-4863-9E71-8B7BBCAD89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25352" y="98346"/>
            <a:ext cx="3715872" cy="6605995"/>
          </a:xfrm>
          <a:prstGeom prst="rect">
            <a:avLst/>
          </a:prstGeom>
        </p:spPr>
      </p:pic>
      <p:sp>
        <p:nvSpPr>
          <p:cNvPr id="6" name="テキスト ボックス 5">
            <a:extLst>
              <a:ext uri="{FF2B5EF4-FFF2-40B4-BE49-F238E27FC236}">
                <a16:creationId xmlns:a16="http://schemas.microsoft.com/office/drawing/2014/main" id="{24F9129B-A6B5-42B6-999A-3A128825646B}"/>
              </a:ext>
            </a:extLst>
          </p:cNvPr>
          <p:cNvSpPr txBox="1"/>
          <p:nvPr/>
        </p:nvSpPr>
        <p:spPr>
          <a:xfrm>
            <a:off x="555812" y="2501153"/>
            <a:ext cx="4724897" cy="1954260"/>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dirty="0">
                <a:solidFill>
                  <a:schemeClr val="bg2"/>
                </a:solidFill>
                <a:latin typeface="+mj-ea"/>
                <a:ea typeface="+mj-ea"/>
              </a:rPr>
              <a:t>メールアドレスを入力し、</a:t>
            </a:r>
            <a:r>
              <a:rPr kumimoji="1" lang="en-US" altLang="ja-JP" sz="2400" dirty="0">
                <a:solidFill>
                  <a:schemeClr val="bg2"/>
                </a:solidFill>
                <a:latin typeface="+mj-ea"/>
                <a:ea typeface="+mj-ea"/>
              </a:rPr>
              <a:t>DB</a:t>
            </a:r>
            <a:r>
              <a:rPr kumimoji="1" lang="ja-JP" altLang="en-US" sz="2400" dirty="0">
                <a:solidFill>
                  <a:schemeClr val="bg2"/>
                </a:solidFill>
                <a:latin typeface="+mj-ea"/>
                <a:ea typeface="+mj-ea"/>
              </a:rPr>
              <a:t>に登録してあるアドレスと一致したら</a:t>
            </a:r>
            <a:r>
              <a:rPr kumimoji="1" lang="en-US" altLang="ja-JP" sz="2400" dirty="0">
                <a:solidFill>
                  <a:schemeClr val="bg2"/>
                </a:solidFill>
                <a:latin typeface="+mj-ea"/>
                <a:ea typeface="+mj-ea"/>
              </a:rPr>
              <a:t>ID</a:t>
            </a:r>
            <a:r>
              <a:rPr kumimoji="1" lang="ja-JP" altLang="en-US" sz="2400" dirty="0">
                <a:solidFill>
                  <a:schemeClr val="bg2"/>
                </a:solidFill>
                <a:latin typeface="+mj-ea"/>
                <a:ea typeface="+mj-ea"/>
              </a:rPr>
              <a:t>が記されたメールが送られてくる</a:t>
            </a:r>
          </a:p>
        </p:txBody>
      </p:sp>
    </p:spTree>
    <p:extLst>
      <p:ext uri="{BB962C8B-B14F-4D97-AF65-F5344CB8AC3E}">
        <p14:creationId xmlns:p14="http://schemas.microsoft.com/office/powerpoint/2010/main" val="135655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実用化に向けて</a:t>
            </a:r>
            <a:r>
              <a:rPr lang="en-US" altLang="ja-JP" dirty="0"/>
              <a:t>…</a:t>
            </a:r>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kumimoji="1" lang="ja-JP" altLang="en-US" dirty="0"/>
              <a:t>技術面の課題</a:t>
            </a:r>
          </a:p>
        </p:txBody>
      </p:sp>
      <p:sp>
        <p:nvSpPr>
          <p:cNvPr id="45" name="テキスト ボックス 44">
            <a:extLst>
              <a:ext uri="{FF2B5EF4-FFF2-40B4-BE49-F238E27FC236}">
                <a16:creationId xmlns:a16="http://schemas.microsoft.com/office/drawing/2014/main" id="{03166887-D799-4980-9326-5DB70FD63950}"/>
              </a:ext>
            </a:extLst>
          </p:cNvPr>
          <p:cNvSpPr txBox="1"/>
          <p:nvPr/>
        </p:nvSpPr>
        <p:spPr>
          <a:xfrm>
            <a:off x="94115" y="1551444"/>
            <a:ext cx="4848837" cy="624665"/>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dirty="0">
                <a:solidFill>
                  <a:schemeClr val="bg2"/>
                </a:solidFill>
                <a:latin typeface="+mj-ea"/>
                <a:ea typeface="+mj-ea"/>
              </a:rPr>
              <a:t>・ハード関連の改良</a:t>
            </a:r>
          </a:p>
        </p:txBody>
      </p:sp>
      <p:sp>
        <p:nvSpPr>
          <p:cNvPr id="47" name="テキスト ボックス 46">
            <a:extLst>
              <a:ext uri="{FF2B5EF4-FFF2-40B4-BE49-F238E27FC236}">
                <a16:creationId xmlns:a16="http://schemas.microsoft.com/office/drawing/2014/main" id="{7669491D-4D8E-477A-A67C-94079B3FAB1B}"/>
              </a:ext>
            </a:extLst>
          </p:cNvPr>
          <p:cNvSpPr txBox="1"/>
          <p:nvPr/>
        </p:nvSpPr>
        <p:spPr>
          <a:xfrm>
            <a:off x="94115" y="4114839"/>
            <a:ext cx="7451545" cy="624665"/>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dirty="0">
                <a:solidFill>
                  <a:schemeClr val="bg2"/>
                </a:solidFill>
                <a:latin typeface="+mj-ea"/>
                <a:ea typeface="+mj-ea"/>
              </a:rPr>
              <a:t>・鍵を開ける際の諸問題</a:t>
            </a:r>
          </a:p>
        </p:txBody>
      </p:sp>
      <p:sp>
        <p:nvSpPr>
          <p:cNvPr id="3" name="テキスト ボックス 2">
            <a:extLst>
              <a:ext uri="{FF2B5EF4-FFF2-40B4-BE49-F238E27FC236}">
                <a16:creationId xmlns:a16="http://schemas.microsoft.com/office/drawing/2014/main" id="{DA95F6AF-71C9-42AB-8F93-59B257E7BEDE}"/>
              </a:ext>
            </a:extLst>
          </p:cNvPr>
          <p:cNvSpPr txBox="1"/>
          <p:nvPr/>
        </p:nvSpPr>
        <p:spPr>
          <a:xfrm>
            <a:off x="874207" y="2070700"/>
            <a:ext cx="5104562"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◦モーター自体のパワーアップ</a:t>
            </a:r>
          </a:p>
        </p:txBody>
      </p:sp>
      <p:sp>
        <p:nvSpPr>
          <p:cNvPr id="4" name="テキスト ボックス 3">
            <a:extLst>
              <a:ext uri="{FF2B5EF4-FFF2-40B4-BE49-F238E27FC236}">
                <a16:creationId xmlns:a16="http://schemas.microsoft.com/office/drawing/2014/main" id="{DCAD3C90-EF15-4AD0-9E78-AA994D03D1CE}"/>
              </a:ext>
            </a:extLst>
          </p:cNvPr>
          <p:cNvSpPr txBox="1"/>
          <p:nvPr/>
        </p:nvSpPr>
        <p:spPr>
          <a:xfrm>
            <a:off x="874207" y="2540849"/>
            <a:ext cx="7337464"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◦取り付け</a:t>
            </a:r>
            <a:r>
              <a:rPr lang="ja-JP" altLang="en-US" sz="1600" dirty="0">
                <a:solidFill>
                  <a:schemeClr val="bg2"/>
                </a:solidFill>
                <a:latin typeface="+mj-ea"/>
                <a:ea typeface="+mj-ea"/>
              </a:rPr>
              <a:t>部品の汎用性のなさ→ドアの壁に貼り付けられるような形にする</a:t>
            </a:r>
            <a:endParaRPr kumimoji="1" lang="ja-JP" altLang="en-US" sz="1600" dirty="0">
              <a:solidFill>
                <a:schemeClr val="bg2"/>
              </a:solidFill>
              <a:latin typeface="+mj-ea"/>
              <a:ea typeface="+mj-ea"/>
            </a:endParaRPr>
          </a:p>
        </p:txBody>
      </p:sp>
      <p:sp>
        <p:nvSpPr>
          <p:cNvPr id="5" name="テキスト ボックス 4">
            <a:extLst>
              <a:ext uri="{FF2B5EF4-FFF2-40B4-BE49-F238E27FC236}">
                <a16:creationId xmlns:a16="http://schemas.microsoft.com/office/drawing/2014/main" id="{413B3D42-F1A1-4CE8-8DCB-1D2C45E224A1}"/>
              </a:ext>
            </a:extLst>
          </p:cNvPr>
          <p:cNvSpPr txBox="1"/>
          <p:nvPr/>
        </p:nvSpPr>
        <p:spPr>
          <a:xfrm>
            <a:off x="874207" y="4878807"/>
            <a:ext cx="4682532" cy="855498"/>
          </a:xfrm>
          <a:prstGeom prst="rect">
            <a:avLst/>
          </a:prstGeom>
          <a:noFill/>
        </p:spPr>
        <p:txBody>
          <a:bodyPr wrap="square" lIns="108000" tIns="108000" rIns="108000" bIns="90000" rtlCol="0">
            <a:spAutoFit/>
          </a:bodyPr>
          <a:lstStyle/>
          <a:p>
            <a:pPr algn="l">
              <a:lnSpc>
                <a:spcPct val="120000"/>
              </a:lnSpc>
              <a:spcAft>
                <a:spcPts val="600"/>
              </a:spcAft>
              <a:buSzPct val="80000"/>
            </a:pPr>
            <a:r>
              <a:rPr lang="ja-JP" altLang="en-US" sz="1600" dirty="0">
                <a:solidFill>
                  <a:schemeClr val="bg2"/>
                </a:solidFill>
                <a:latin typeface="+mj-ea"/>
                <a:ea typeface="+mj-ea"/>
              </a:rPr>
              <a:t>◦もっと簡単に鍵を回したい</a:t>
            </a:r>
            <a:endParaRPr lang="en-US" altLang="ja-JP" sz="1600" dirty="0">
              <a:solidFill>
                <a:schemeClr val="bg2"/>
              </a:solidFill>
              <a:latin typeface="+mj-ea"/>
              <a:ea typeface="+mj-ea"/>
            </a:endParaRPr>
          </a:p>
          <a:p>
            <a:pPr algn="l">
              <a:lnSpc>
                <a:spcPct val="120000"/>
              </a:lnSpc>
              <a:spcAft>
                <a:spcPts val="600"/>
              </a:spcAft>
              <a:buSzPct val="80000"/>
            </a:pPr>
            <a:r>
              <a:rPr kumimoji="1" lang="ja-JP" altLang="en-US" sz="1600" dirty="0">
                <a:solidFill>
                  <a:schemeClr val="bg2"/>
                </a:solidFill>
                <a:latin typeface="+mj-ea"/>
                <a:ea typeface="+mj-ea"/>
              </a:rPr>
              <a:t>　</a:t>
            </a:r>
            <a:r>
              <a:rPr lang="ja-JP" altLang="en-US" sz="1600" dirty="0">
                <a:solidFill>
                  <a:schemeClr val="bg2"/>
                </a:solidFill>
                <a:latin typeface="+mj-ea"/>
                <a:ea typeface="+mj-ea"/>
              </a:rPr>
              <a:t>→交通系カード、顔認証、</a:t>
            </a:r>
            <a:r>
              <a:rPr lang="en-US" altLang="ja-JP" sz="1600" dirty="0" err="1">
                <a:solidFill>
                  <a:schemeClr val="bg2"/>
                </a:solidFill>
                <a:latin typeface="+mj-ea"/>
                <a:ea typeface="+mj-ea"/>
              </a:rPr>
              <a:t>etc</a:t>
            </a:r>
            <a:r>
              <a:rPr lang="en-US" altLang="ja-JP" sz="1600" dirty="0">
                <a:solidFill>
                  <a:schemeClr val="bg2"/>
                </a:solidFill>
                <a:latin typeface="+mj-ea"/>
                <a:ea typeface="+mj-ea"/>
              </a:rPr>
              <a:t>…</a:t>
            </a:r>
            <a:endParaRPr kumimoji="1" lang="ja-JP" altLang="en-US" sz="1600" dirty="0">
              <a:solidFill>
                <a:schemeClr val="bg2"/>
              </a:solidFill>
              <a:latin typeface="+mj-ea"/>
              <a:ea typeface="+mj-ea"/>
            </a:endParaRPr>
          </a:p>
        </p:txBody>
      </p:sp>
      <p:sp>
        <p:nvSpPr>
          <p:cNvPr id="8" name="テキスト ボックス 7">
            <a:extLst>
              <a:ext uri="{FF2B5EF4-FFF2-40B4-BE49-F238E27FC236}">
                <a16:creationId xmlns:a16="http://schemas.microsoft.com/office/drawing/2014/main" id="{B255BB9D-1399-4DC2-9E93-78C42241F561}"/>
              </a:ext>
            </a:extLst>
          </p:cNvPr>
          <p:cNvSpPr txBox="1"/>
          <p:nvPr/>
        </p:nvSpPr>
        <p:spPr>
          <a:xfrm>
            <a:off x="874207" y="3003916"/>
            <a:ext cx="7677779" cy="48308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1600" dirty="0">
                <a:solidFill>
                  <a:schemeClr val="bg2"/>
                </a:solidFill>
                <a:latin typeface="+mj-ea"/>
                <a:ea typeface="+mj-ea"/>
              </a:rPr>
              <a:t>◦</a:t>
            </a:r>
            <a:r>
              <a:rPr kumimoji="1" lang="en-US" altLang="ja-JP" sz="1600" dirty="0">
                <a:solidFill>
                  <a:schemeClr val="bg2"/>
                </a:solidFill>
                <a:latin typeface="+mj-ea"/>
                <a:ea typeface="+mj-ea"/>
              </a:rPr>
              <a:t>Arduino</a:t>
            </a:r>
            <a:r>
              <a:rPr kumimoji="1" lang="ja-JP" altLang="en-US" sz="1600" dirty="0">
                <a:solidFill>
                  <a:schemeClr val="bg2"/>
                </a:solidFill>
                <a:latin typeface="+mj-ea"/>
                <a:ea typeface="+mj-ea"/>
              </a:rPr>
              <a:t>以外の、</a:t>
            </a:r>
            <a:r>
              <a:rPr kumimoji="1" lang="en-US" altLang="ja-JP" sz="1600" dirty="0">
                <a:solidFill>
                  <a:schemeClr val="bg2"/>
                </a:solidFill>
                <a:latin typeface="+mj-ea"/>
                <a:ea typeface="+mj-ea"/>
              </a:rPr>
              <a:t>Wi-fi</a:t>
            </a:r>
            <a:r>
              <a:rPr kumimoji="1" lang="ja-JP" altLang="en-US" sz="1600" dirty="0">
                <a:solidFill>
                  <a:schemeClr val="bg2"/>
                </a:solidFill>
                <a:latin typeface="+mj-ea"/>
                <a:ea typeface="+mj-ea"/>
              </a:rPr>
              <a:t>等に対応したマイコンを導入し、配線が乱れるのを防ぐ</a:t>
            </a:r>
          </a:p>
        </p:txBody>
      </p:sp>
    </p:spTree>
    <p:extLst>
      <p:ext uri="{BB962C8B-B14F-4D97-AF65-F5344CB8AC3E}">
        <p14:creationId xmlns:p14="http://schemas.microsoft.com/office/powerpoint/2010/main" val="175680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目次</a:t>
            </a:r>
          </a:p>
        </p:txBody>
      </p:sp>
      <p:sp>
        <p:nvSpPr>
          <p:cNvPr id="4" name="テキスト ボックス 3">
            <a:extLst>
              <a:ext uri="{FF2B5EF4-FFF2-40B4-BE49-F238E27FC236}">
                <a16:creationId xmlns:a16="http://schemas.microsoft.com/office/drawing/2014/main" id="{FB18EC30-01FC-437C-A319-C1498623E6F2}"/>
              </a:ext>
            </a:extLst>
          </p:cNvPr>
          <p:cNvSpPr txBox="1"/>
          <p:nvPr/>
        </p:nvSpPr>
        <p:spPr>
          <a:xfrm>
            <a:off x="614534" y="1866673"/>
            <a:ext cx="8676932" cy="2969923"/>
          </a:xfrm>
          <a:prstGeom prst="rect">
            <a:avLst/>
          </a:prstGeom>
          <a:noFill/>
        </p:spPr>
        <p:txBody>
          <a:bodyPr wrap="square" lIns="108000" tIns="108000" rIns="108000" bIns="90000" rtlCol="0">
            <a:spAutoFit/>
          </a:bodyPr>
          <a:lstStyle/>
          <a:p>
            <a:pPr>
              <a:spcAft>
                <a:spcPts val="1200"/>
              </a:spcAft>
              <a:buSzPct val="80000"/>
            </a:pPr>
            <a:r>
              <a:rPr lang="en-US" altLang="ja-JP" sz="2800" b="1" dirty="0">
                <a:solidFill>
                  <a:schemeClr val="tx1">
                    <a:lumMod val="50000"/>
                  </a:schemeClr>
                </a:solidFill>
                <a:latin typeface="+mn-ea"/>
              </a:rPr>
              <a:t>1. </a:t>
            </a:r>
            <a:r>
              <a:rPr lang="ja-JP" altLang="en-US" sz="2800" b="1" dirty="0">
                <a:solidFill>
                  <a:schemeClr val="tx1">
                    <a:lumMod val="50000"/>
                  </a:schemeClr>
                </a:solidFill>
                <a:latin typeface="+mn-ea"/>
              </a:rPr>
              <a:t>解決したい社会的課題</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2. </a:t>
            </a:r>
            <a:r>
              <a:rPr lang="ja-JP" altLang="en-US" sz="2800" b="1" dirty="0">
                <a:solidFill>
                  <a:schemeClr val="tx1">
                    <a:lumMod val="50000"/>
                  </a:schemeClr>
                </a:solidFill>
                <a:latin typeface="+mn-ea"/>
              </a:rPr>
              <a:t>ターゲット</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3. </a:t>
            </a:r>
            <a:r>
              <a:rPr lang="ja-JP" altLang="en-US" sz="2800" b="1" dirty="0">
                <a:solidFill>
                  <a:schemeClr val="tx1">
                    <a:lumMod val="50000"/>
                  </a:schemeClr>
                </a:solidFill>
                <a:latin typeface="+mn-ea"/>
              </a:rPr>
              <a:t>具体的なサービス概要</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4. </a:t>
            </a:r>
            <a:r>
              <a:rPr lang="ja-JP" altLang="en-US" sz="2800" b="1" dirty="0">
                <a:solidFill>
                  <a:schemeClr val="tx1">
                    <a:lumMod val="50000"/>
                  </a:schemeClr>
                </a:solidFill>
                <a:latin typeface="+mn-ea"/>
              </a:rPr>
              <a:t>商業的価値に対するディスカッション</a:t>
            </a:r>
            <a:endParaRPr lang="en-US" altLang="ja-JP" sz="2800" b="1" dirty="0">
              <a:solidFill>
                <a:schemeClr val="tx1">
                  <a:lumMod val="50000"/>
                </a:schemeClr>
              </a:solidFill>
              <a:latin typeface="+mn-ea"/>
            </a:endParaRPr>
          </a:p>
          <a:p>
            <a:pPr>
              <a:spcAft>
                <a:spcPts val="1200"/>
              </a:spcAft>
              <a:buSzPct val="80000"/>
            </a:pPr>
            <a:r>
              <a:rPr lang="en-US" altLang="ja-JP" sz="2800" b="1" dirty="0">
                <a:solidFill>
                  <a:schemeClr val="tx1">
                    <a:lumMod val="50000"/>
                  </a:schemeClr>
                </a:solidFill>
                <a:latin typeface="+mn-ea"/>
              </a:rPr>
              <a:t>5. </a:t>
            </a:r>
            <a:r>
              <a:rPr lang="ja-JP" altLang="en-US" sz="2800" b="1" dirty="0">
                <a:solidFill>
                  <a:schemeClr val="tx1">
                    <a:lumMod val="50000"/>
                  </a:schemeClr>
                </a:solidFill>
                <a:latin typeface="+mn-ea"/>
              </a:rPr>
              <a:t>最後に</a:t>
            </a:r>
            <a:endParaRPr lang="en-US" altLang="ja-JP" b="1" dirty="0">
              <a:solidFill>
                <a:schemeClr val="tx1">
                  <a:lumMod val="50000"/>
                </a:schemeClr>
              </a:solidFill>
              <a:latin typeface="+mn-ea"/>
            </a:endParaRPr>
          </a:p>
        </p:txBody>
      </p:sp>
    </p:spTree>
    <p:extLst>
      <p:ext uri="{BB962C8B-B14F-4D97-AF65-F5344CB8AC3E}">
        <p14:creationId xmlns:p14="http://schemas.microsoft.com/office/powerpoint/2010/main" val="183130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商業的価値に関するディスカッション</a:t>
            </a:r>
            <a:r>
              <a:rPr lang="en-US" altLang="ja-JP" dirty="0"/>
              <a:t>(1/2)</a:t>
            </a:r>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lang="ja-JP" altLang="en-US" dirty="0"/>
              <a:t>今後の開発や</a:t>
            </a:r>
            <a:r>
              <a:rPr lang="ja-JP" altLang="en-US" dirty="0">
                <a:solidFill>
                  <a:srgbClr val="112C4B"/>
                </a:solidFill>
                <a:latin typeface="+mn-ea"/>
              </a:rPr>
              <a:t>商品化に向けて、まずは“勝ち筋”のよいマネタイズ戦略（商業的価値の定義）が不可欠</a:t>
            </a:r>
            <a:endParaRPr kumimoji="1" lang="ja-JP" altLang="en-US" dirty="0"/>
          </a:p>
        </p:txBody>
      </p:sp>
      <p:sp>
        <p:nvSpPr>
          <p:cNvPr id="5" name="スライド番号プレースホルダー 3">
            <a:extLst>
              <a:ext uri="{FF2B5EF4-FFF2-40B4-BE49-F238E27FC236}">
                <a16:creationId xmlns:a16="http://schemas.microsoft.com/office/drawing/2014/main" id="{E2A78855-9195-463D-8361-FD5F7396C4C2}"/>
              </a:ext>
            </a:extLst>
          </p:cNvPr>
          <p:cNvSpPr>
            <a:spLocks noGrp="1"/>
          </p:cNvSpPr>
          <p:nvPr>
            <p:ph type="sldNum" sz="quarter" idx="4"/>
          </p:nvPr>
        </p:nvSpPr>
        <p:spPr>
          <a:prstGeom prst="rect">
            <a:avLst/>
          </a:prstGeom>
        </p:spPr>
        <p:txBody>
          <a:bodyPr/>
          <a:lstStyle/>
          <a:p>
            <a:fld id="{8825E062-701B-F34E-8C48-100201BC94D2}" type="slidenum">
              <a:rPr lang="en-US" smtClean="0"/>
              <a:pPr/>
              <a:t>20</a:t>
            </a:fld>
            <a:endParaRPr lang="en-US" dirty="0"/>
          </a:p>
        </p:txBody>
      </p:sp>
      <p:sp>
        <p:nvSpPr>
          <p:cNvPr id="15" name="テキスト プレースホルダー 2">
            <a:extLst>
              <a:ext uri="{FF2B5EF4-FFF2-40B4-BE49-F238E27FC236}">
                <a16:creationId xmlns:a16="http://schemas.microsoft.com/office/drawing/2014/main" id="{0D416BDA-0412-A94C-89CB-2382F3B2EA6E}"/>
              </a:ext>
            </a:extLst>
          </p:cNvPr>
          <p:cNvSpPr txBox="1">
            <a:spLocks/>
          </p:cNvSpPr>
          <p:nvPr/>
        </p:nvSpPr>
        <p:spPr>
          <a:xfrm>
            <a:off x="395165" y="882134"/>
            <a:ext cx="8642350" cy="568308"/>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0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endParaRPr lang="ja-JP" altLang="en-US" dirty="0"/>
          </a:p>
        </p:txBody>
      </p:sp>
      <p:sp>
        <p:nvSpPr>
          <p:cNvPr id="8" name="テキスト ボックス 7">
            <a:extLst>
              <a:ext uri="{FF2B5EF4-FFF2-40B4-BE49-F238E27FC236}">
                <a16:creationId xmlns:a16="http://schemas.microsoft.com/office/drawing/2014/main" id="{93D9B27A-8B68-404E-82AD-EF82966BC700}"/>
              </a:ext>
            </a:extLst>
          </p:cNvPr>
          <p:cNvSpPr txBox="1"/>
          <p:nvPr/>
        </p:nvSpPr>
        <p:spPr>
          <a:xfrm>
            <a:off x="1017453" y="2182437"/>
            <a:ext cx="8020061" cy="3677809"/>
          </a:xfrm>
          <a:prstGeom prst="rect">
            <a:avLst/>
          </a:prstGeom>
          <a:noFill/>
        </p:spPr>
        <p:txBody>
          <a:bodyPr wrap="square" lIns="108000" tIns="108000" rIns="108000" bIns="90000" rtlCol="0">
            <a:spAutoFit/>
          </a:bodyPr>
          <a:lstStyle/>
          <a:p>
            <a:pPr>
              <a:spcAft>
                <a:spcPts val="1200"/>
              </a:spcAft>
              <a:buSzPct val="80000"/>
            </a:pPr>
            <a:r>
              <a:rPr lang="en-US" altLang="ja-JP" sz="2400" b="1" dirty="0">
                <a:solidFill>
                  <a:schemeClr val="tx1">
                    <a:lumMod val="50000"/>
                  </a:schemeClr>
                </a:solidFill>
                <a:latin typeface="+mn-ea"/>
              </a:rPr>
              <a:t>1. </a:t>
            </a:r>
            <a:r>
              <a:rPr lang="ja-JP" altLang="en-US" sz="2400" b="1" dirty="0">
                <a:solidFill>
                  <a:schemeClr val="tx1">
                    <a:lumMod val="50000"/>
                  </a:schemeClr>
                </a:solidFill>
                <a:latin typeface="+mn-ea"/>
              </a:rPr>
              <a:t>サービス単独での収益化</a:t>
            </a:r>
            <a:endParaRPr lang="en-US" altLang="ja-JP" sz="2400" b="1" dirty="0">
              <a:solidFill>
                <a:schemeClr val="tx1">
                  <a:lumMod val="50000"/>
                </a:schemeClr>
              </a:solidFill>
              <a:latin typeface="+mn-ea"/>
            </a:endParaRPr>
          </a:p>
          <a:p>
            <a:pPr marL="285750" indent="-285750">
              <a:spcAft>
                <a:spcPts val="1200"/>
              </a:spcAft>
              <a:buSzPct val="80000"/>
              <a:buFontTx/>
              <a:buChar char="-"/>
            </a:pPr>
            <a:r>
              <a:rPr lang="ja-JP" altLang="en-US" sz="1600" dirty="0">
                <a:solidFill>
                  <a:schemeClr val="tx1">
                    <a:lumMod val="50000"/>
                  </a:schemeClr>
                </a:solidFill>
                <a:latin typeface="+mn-ea"/>
              </a:rPr>
              <a:t>先発の競合プレーヤーの動向を踏まえて、</a:t>
            </a:r>
            <a:r>
              <a:rPr lang="en-US" altLang="ja-JP" sz="1600" dirty="0">
                <a:solidFill>
                  <a:schemeClr val="tx1">
                    <a:lumMod val="50000"/>
                  </a:schemeClr>
                </a:solidFill>
                <a:latin typeface="+mn-ea"/>
              </a:rPr>
              <a:t>HAIT</a:t>
            </a:r>
            <a:r>
              <a:rPr lang="ja-JP" altLang="en-US" sz="1600" dirty="0">
                <a:solidFill>
                  <a:schemeClr val="tx1">
                    <a:lumMod val="50000"/>
                  </a:schemeClr>
                </a:solidFill>
                <a:latin typeface="+mn-ea"/>
              </a:rPr>
              <a:t> </a:t>
            </a:r>
            <a:r>
              <a:rPr lang="en-US" altLang="ja-JP" sz="1600" dirty="0">
                <a:solidFill>
                  <a:schemeClr val="tx1">
                    <a:lumMod val="50000"/>
                  </a:schemeClr>
                </a:solidFill>
                <a:latin typeface="+mn-ea"/>
              </a:rPr>
              <a:t>Lab</a:t>
            </a:r>
            <a:r>
              <a:rPr lang="ja-JP" altLang="en-US" sz="1600" dirty="0">
                <a:solidFill>
                  <a:schemeClr val="tx1">
                    <a:lumMod val="50000"/>
                  </a:schemeClr>
                </a:solidFill>
                <a:latin typeface="+mn-ea"/>
              </a:rPr>
              <a:t>による圧倒的な開発スピード及びコスト競争力の追求、周辺業界プレーヤー（住宅マンション・不動産、スマートハウス</a:t>
            </a:r>
            <a:r>
              <a:rPr lang="en-US" altLang="ja-JP" sz="1600" dirty="0">
                <a:solidFill>
                  <a:schemeClr val="tx1">
                    <a:lumMod val="50000"/>
                  </a:schemeClr>
                </a:solidFill>
                <a:latin typeface="+mn-ea"/>
              </a:rPr>
              <a:t>/</a:t>
            </a:r>
            <a:r>
              <a:rPr lang="ja-JP" altLang="en-US" sz="1600" dirty="0">
                <a:solidFill>
                  <a:schemeClr val="tx1">
                    <a:lumMod val="50000"/>
                  </a:schemeClr>
                </a:solidFill>
                <a:latin typeface="+mn-ea"/>
              </a:rPr>
              <a:t>シティ</a:t>
            </a:r>
            <a:r>
              <a:rPr lang="en-US" altLang="ja-JP" sz="1600" dirty="0">
                <a:solidFill>
                  <a:schemeClr val="tx1">
                    <a:lumMod val="50000"/>
                  </a:schemeClr>
                </a:solidFill>
                <a:latin typeface="+mn-ea"/>
              </a:rPr>
              <a:t>/</a:t>
            </a:r>
            <a:r>
              <a:rPr lang="ja-JP" altLang="en-US" sz="1600" dirty="0">
                <a:solidFill>
                  <a:schemeClr val="tx1">
                    <a:lumMod val="50000"/>
                  </a:schemeClr>
                </a:solidFill>
                <a:latin typeface="+mn-ea"/>
              </a:rPr>
              <a:t>家電、セキュリティ等）とのコプロ・コマーケによる販路獲得が不可欠</a:t>
            </a:r>
            <a:endParaRPr lang="en-US" altLang="ja-JP" sz="1600" dirty="0">
              <a:solidFill>
                <a:schemeClr val="tx1">
                  <a:lumMod val="50000"/>
                </a:schemeClr>
              </a:solidFill>
              <a:latin typeface="+mn-ea"/>
            </a:endParaRPr>
          </a:p>
          <a:p>
            <a:pPr marL="285750" indent="-285750">
              <a:spcAft>
                <a:spcPts val="1200"/>
              </a:spcAft>
              <a:buSzPct val="80000"/>
              <a:buFontTx/>
              <a:buChar char="-"/>
            </a:pPr>
            <a:endParaRPr lang="en-US" altLang="ja-JP" sz="1600" dirty="0">
              <a:solidFill>
                <a:schemeClr val="tx1">
                  <a:lumMod val="50000"/>
                </a:schemeClr>
              </a:solidFill>
              <a:latin typeface="+mn-ea"/>
            </a:endParaRPr>
          </a:p>
          <a:p>
            <a:pPr>
              <a:spcAft>
                <a:spcPts val="1200"/>
              </a:spcAft>
              <a:buSzPct val="80000"/>
            </a:pPr>
            <a:r>
              <a:rPr lang="en-US" altLang="ja-JP" sz="2400" b="1" dirty="0">
                <a:solidFill>
                  <a:schemeClr val="tx1">
                    <a:lumMod val="50000"/>
                  </a:schemeClr>
                </a:solidFill>
                <a:latin typeface="+mn-ea"/>
              </a:rPr>
              <a:t>2. </a:t>
            </a:r>
            <a:r>
              <a:rPr lang="ja-JP" altLang="en-US" sz="2400" b="1" dirty="0">
                <a:solidFill>
                  <a:schemeClr val="tx1">
                    <a:lumMod val="50000"/>
                  </a:schemeClr>
                </a:solidFill>
                <a:latin typeface="+mn-ea"/>
              </a:rPr>
              <a:t>周辺領域におけるプラットフォームビジネスの検討</a:t>
            </a:r>
            <a:endParaRPr lang="en-US" altLang="ja-JP" sz="1600" dirty="0">
              <a:solidFill>
                <a:schemeClr val="tx1">
                  <a:lumMod val="50000"/>
                </a:schemeClr>
              </a:solidFill>
              <a:latin typeface="+mn-ea"/>
            </a:endParaRPr>
          </a:p>
          <a:p>
            <a:pPr marL="285750" indent="-285750">
              <a:spcAft>
                <a:spcPts val="1200"/>
              </a:spcAft>
              <a:buSzPct val="80000"/>
              <a:buFontTx/>
              <a:buChar char="-"/>
            </a:pPr>
            <a:r>
              <a:rPr lang="ja-JP" altLang="en-US" sz="1600" dirty="0">
                <a:solidFill>
                  <a:schemeClr val="tx1">
                    <a:lumMod val="50000"/>
                  </a:schemeClr>
                </a:solidFill>
                <a:latin typeface="+mn-ea"/>
              </a:rPr>
              <a:t>提供価値や単価感を考慮すると、サービス単独での収益化や事業スケールは困難</a:t>
            </a:r>
            <a:endParaRPr lang="en-US" altLang="ja-JP" sz="1600" dirty="0">
              <a:solidFill>
                <a:schemeClr val="tx1">
                  <a:lumMod val="50000"/>
                </a:schemeClr>
              </a:solidFill>
              <a:latin typeface="+mn-ea"/>
            </a:endParaRPr>
          </a:p>
          <a:p>
            <a:pPr marL="285750" indent="-285750">
              <a:spcAft>
                <a:spcPts val="1200"/>
              </a:spcAft>
              <a:buSzPct val="80000"/>
              <a:buFontTx/>
              <a:buChar char="-"/>
            </a:pPr>
            <a:r>
              <a:rPr lang="ja-JP" altLang="en-US" sz="1600" dirty="0">
                <a:solidFill>
                  <a:schemeClr val="tx1">
                    <a:lumMod val="50000"/>
                  </a:schemeClr>
                </a:solidFill>
                <a:latin typeface="+mn-ea"/>
              </a:rPr>
              <a:t>本サービスを通じた顧客データ（基本属性、行動ログ等）を取得し、広報宣伝</a:t>
            </a:r>
            <a:r>
              <a:rPr lang="en-US" altLang="ja-JP" sz="1600" dirty="0">
                <a:solidFill>
                  <a:schemeClr val="tx1">
                    <a:lumMod val="50000"/>
                  </a:schemeClr>
                </a:solidFill>
                <a:latin typeface="+mn-ea"/>
              </a:rPr>
              <a:t>/</a:t>
            </a:r>
            <a:r>
              <a:rPr lang="ja-JP" altLang="en-US" sz="1600" dirty="0">
                <a:solidFill>
                  <a:schemeClr val="tx1">
                    <a:lumMod val="50000"/>
                  </a:schemeClr>
                </a:solidFill>
                <a:latin typeface="+mn-ea"/>
              </a:rPr>
              <a:t>マーケや付加価値オプションとして活用することで対価を得る方法を検討要</a:t>
            </a:r>
            <a:endParaRPr lang="en-US" altLang="ja-JP" sz="1600" dirty="0">
              <a:solidFill>
                <a:schemeClr val="tx1">
                  <a:lumMod val="50000"/>
                </a:schemeClr>
              </a:solidFill>
              <a:latin typeface="+mn-ea"/>
            </a:endParaRPr>
          </a:p>
        </p:txBody>
      </p:sp>
    </p:spTree>
    <p:extLst>
      <p:ext uri="{BB962C8B-B14F-4D97-AF65-F5344CB8AC3E}">
        <p14:creationId xmlns:p14="http://schemas.microsoft.com/office/powerpoint/2010/main" val="326619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（参考）スマートホーム市場の将来推計</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1" y="893748"/>
            <a:ext cx="9453096" cy="394601"/>
          </a:xfrm>
        </p:spPr>
        <p:txBody>
          <a:bodyPr/>
          <a:lstStyle/>
          <a:p>
            <a:r>
              <a:rPr lang="ja-JP" altLang="en-US" dirty="0"/>
              <a:t>スマートホーム市場は、</a:t>
            </a:r>
            <a:r>
              <a:rPr lang="en-US" altLang="ja-JP" dirty="0"/>
              <a:t>IoT/</a:t>
            </a:r>
            <a:r>
              <a:rPr lang="ja-JP" altLang="en-US" dirty="0"/>
              <a:t>センサ技術の普及により、</a:t>
            </a:r>
            <a:r>
              <a:rPr lang="en-US" altLang="ja-JP" dirty="0"/>
              <a:t>2018</a:t>
            </a:r>
            <a:r>
              <a:rPr lang="ja-JP" altLang="en-US" dirty="0"/>
              <a:t>年度の</a:t>
            </a:r>
            <a:r>
              <a:rPr lang="en-US" altLang="ja-JP" dirty="0"/>
              <a:t>3</a:t>
            </a:r>
            <a:r>
              <a:rPr lang="ja-JP" altLang="en-US" dirty="0"/>
              <a:t>兆</a:t>
            </a:r>
            <a:r>
              <a:rPr lang="en-US" altLang="ja-JP" dirty="0"/>
              <a:t>936</a:t>
            </a:r>
            <a:r>
              <a:rPr lang="ja-JP" altLang="en-US" dirty="0"/>
              <a:t>億円から、</a:t>
            </a:r>
            <a:r>
              <a:rPr lang="en-US" altLang="ja-JP" dirty="0"/>
              <a:t>2025</a:t>
            </a:r>
            <a:r>
              <a:rPr lang="ja-JP" altLang="en-US" dirty="0"/>
              <a:t>年度には</a:t>
            </a:r>
            <a:r>
              <a:rPr lang="en-US" altLang="ja-JP" dirty="0"/>
              <a:t>3</a:t>
            </a:r>
            <a:r>
              <a:rPr lang="ja-JP" altLang="en-US" dirty="0"/>
              <a:t>割増の</a:t>
            </a:r>
            <a:r>
              <a:rPr lang="en-US" altLang="ja-JP" dirty="0"/>
              <a:t>4</a:t>
            </a:r>
            <a:r>
              <a:rPr lang="ja-JP" altLang="en-US" dirty="0"/>
              <a:t>兆</a:t>
            </a:r>
            <a:r>
              <a:rPr lang="en-US" altLang="ja-JP" dirty="0"/>
              <a:t>240</a:t>
            </a:r>
            <a:r>
              <a:rPr lang="ja-JP" altLang="en-US" dirty="0"/>
              <a:t>億円まで成長</a:t>
            </a:r>
          </a:p>
        </p:txBody>
      </p:sp>
      <p:pic>
        <p:nvPicPr>
          <p:cNvPr id="2" name="図 1">
            <a:extLst>
              <a:ext uri="{FF2B5EF4-FFF2-40B4-BE49-F238E27FC236}">
                <a16:creationId xmlns:a16="http://schemas.microsoft.com/office/drawing/2014/main" id="{62C98FE4-22EF-4C20-ABF6-DEF64D3C5677}"/>
              </a:ext>
            </a:extLst>
          </p:cNvPr>
          <p:cNvPicPr>
            <a:picLocks noChangeAspect="1"/>
          </p:cNvPicPr>
          <p:nvPr/>
        </p:nvPicPr>
        <p:blipFill>
          <a:blip r:embed="rId2"/>
          <a:stretch>
            <a:fillRect/>
          </a:stretch>
        </p:blipFill>
        <p:spPr>
          <a:xfrm>
            <a:off x="719137" y="1775596"/>
            <a:ext cx="8467725" cy="4459334"/>
          </a:xfrm>
          <a:prstGeom prst="rect">
            <a:avLst/>
          </a:prstGeom>
        </p:spPr>
      </p:pic>
    </p:spTree>
    <p:extLst>
      <p:ext uri="{BB962C8B-B14F-4D97-AF65-F5344CB8AC3E}">
        <p14:creationId xmlns:p14="http://schemas.microsoft.com/office/powerpoint/2010/main" val="4274752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商業的価値に関するディスカッション</a:t>
            </a:r>
            <a:r>
              <a:rPr lang="en-US" altLang="ja-JP" dirty="0"/>
              <a:t>(2/2)</a:t>
            </a:r>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p:txBody>
          <a:bodyPr/>
          <a:lstStyle/>
          <a:p>
            <a:r>
              <a:rPr kumimoji="1" lang="ja-JP" altLang="en-US" dirty="0"/>
              <a:t>スモールステップでの</a:t>
            </a:r>
            <a:r>
              <a:rPr kumimoji="1" lang="en-US" altLang="ja-JP" dirty="0" err="1"/>
              <a:t>PoC</a:t>
            </a:r>
            <a:r>
              <a:rPr kumimoji="1" lang="ja-JP" altLang="en-US" dirty="0"/>
              <a:t>やテストマーケが有効</a:t>
            </a:r>
          </a:p>
        </p:txBody>
      </p:sp>
      <p:sp>
        <p:nvSpPr>
          <p:cNvPr id="5" name="スライド番号プレースホルダー 3">
            <a:extLst>
              <a:ext uri="{FF2B5EF4-FFF2-40B4-BE49-F238E27FC236}">
                <a16:creationId xmlns:a16="http://schemas.microsoft.com/office/drawing/2014/main" id="{E2A78855-9195-463D-8361-FD5F7396C4C2}"/>
              </a:ext>
            </a:extLst>
          </p:cNvPr>
          <p:cNvSpPr>
            <a:spLocks noGrp="1"/>
          </p:cNvSpPr>
          <p:nvPr>
            <p:ph type="sldNum" sz="quarter" idx="4"/>
          </p:nvPr>
        </p:nvSpPr>
        <p:spPr>
          <a:prstGeom prst="rect">
            <a:avLst/>
          </a:prstGeom>
        </p:spPr>
        <p:txBody>
          <a:bodyPr/>
          <a:lstStyle/>
          <a:p>
            <a:fld id="{8825E062-701B-F34E-8C48-100201BC94D2}" type="slidenum">
              <a:rPr lang="en-US" smtClean="0"/>
              <a:pPr/>
              <a:t>22</a:t>
            </a:fld>
            <a:endParaRPr lang="en-US" dirty="0"/>
          </a:p>
        </p:txBody>
      </p:sp>
      <p:sp>
        <p:nvSpPr>
          <p:cNvPr id="15" name="テキスト プレースホルダー 2">
            <a:extLst>
              <a:ext uri="{FF2B5EF4-FFF2-40B4-BE49-F238E27FC236}">
                <a16:creationId xmlns:a16="http://schemas.microsoft.com/office/drawing/2014/main" id="{0D416BDA-0412-A94C-89CB-2382F3B2EA6E}"/>
              </a:ext>
            </a:extLst>
          </p:cNvPr>
          <p:cNvSpPr txBox="1">
            <a:spLocks/>
          </p:cNvSpPr>
          <p:nvPr/>
        </p:nvSpPr>
        <p:spPr>
          <a:xfrm>
            <a:off x="395165" y="882134"/>
            <a:ext cx="8642350" cy="568308"/>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0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endParaRPr lang="ja-JP" altLang="en-US" dirty="0"/>
          </a:p>
        </p:txBody>
      </p:sp>
      <p:sp>
        <p:nvSpPr>
          <p:cNvPr id="9" name="テキスト ボックス 8">
            <a:extLst>
              <a:ext uri="{FF2B5EF4-FFF2-40B4-BE49-F238E27FC236}">
                <a16:creationId xmlns:a16="http://schemas.microsoft.com/office/drawing/2014/main" id="{F8FCEA6C-1E16-4CBB-9251-F9F608D02F4D}"/>
              </a:ext>
            </a:extLst>
          </p:cNvPr>
          <p:cNvSpPr txBox="1"/>
          <p:nvPr/>
        </p:nvSpPr>
        <p:spPr>
          <a:xfrm>
            <a:off x="1017453" y="2182437"/>
            <a:ext cx="8020062" cy="569265"/>
          </a:xfrm>
          <a:prstGeom prst="rect">
            <a:avLst/>
          </a:prstGeom>
          <a:noFill/>
        </p:spPr>
        <p:txBody>
          <a:bodyPr wrap="square" lIns="108000" tIns="108000" rIns="108000" bIns="90000" rtlCol="0">
            <a:spAutoFit/>
          </a:bodyPr>
          <a:lstStyle/>
          <a:p>
            <a:pPr>
              <a:spcAft>
                <a:spcPts val="1200"/>
              </a:spcAft>
              <a:buSzPct val="80000"/>
            </a:pPr>
            <a:r>
              <a:rPr lang="en-US" altLang="ja-JP" sz="2400" b="1" dirty="0" err="1">
                <a:solidFill>
                  <a:schemeClr val="tx1">
                    <a:lumMod val="50000"/>
                  </a:schemeClr>
                </a:solidFill>
                <a:latin typeface="+mn-ea"/>
              </a:rPr>
              <a:t>PoC</a:t>
            </a:r>
            <a:r>
              <a:rPr lang="en-US" altLang="ja-JP" sz="2400" b="1" dirty="0">
                <a:solidFill>
                  <a:schemeClr val="tx1">
                    <a:lumMod val="50000"/>
                  </a:schemeClr>
                </a:solidFill>
                <a:latin typeface="+mn-ea"/>
              </a:rPr>
              <a:t> (Proof of Concept)</a:t>
            </a:r>
          </a:p>
        </p:txBody>
      </p:sp>
      <p:sp>
        <p:nvSpPr>
          <p:cNvPr id="11" name="テキスト ボックス 10">
            <a:extLst>
              <a:ext uri="{FF2B5EF4-FFF2-40B4-BE49-F238E27FC236}">
                <a16:creationId xmlns:a16="http://schemas.microsoft.com/office/drawing/2014/main" id="{85CC9464-B081-4D77-9538-ABBA4FEA9F00}"/>
              </a:ext>
            </a:extLst>
          </p:cNvPr>
          <p:cNvSpPr txBox="1"/>
          <p:nvPr/>
        </p:nvSpPr>
        <p:spPr>
          <a:xfrm>
            <a:off x="1017453" y="2763261"/>
            <a:ext cx="8020062" cy="692376"/>
          </a:xfrm>
          <a:prstGeom prst="rect">
            <a:avLst/>
          </a:prstGeom>
          <a:noFill/>
        </p:spPr>
        <p:txBody>
          <a:bodyPr wrap="square" lIns="108000" tIns="108000" rIns="108000" bIns="90000" rtlCol="0">
            <a:spAutoFit/>
          </a:bodyPr>
          <a:lstStyle/>
          <a:p>
            <a:pPr>
              <a:spcAft>
                <a:spcPts val="1200"/>
              </a:spcAft>
              <a:buSzPct val="80000"/>
            </a:pPr>
            <a:r>
              <a:rPr lang="ja-JP" altLang="en-US" sz="1600" dirty="0">
                <a:solidFill>
                  <a:schemeClr val="tx1">
                    <a:lumMod val="50000"/>
                  </a:schemeClr>
                </a:solidFill>
                <a:latin typeface="+mn-ea"/>
              </a:rPr>
              <a:t>まずは、モックやプロトタイプの開発を行い、ユーザーテストでの要望ニーズを少しずつ反映していくことで、大幅な開発の手戻りによる開発費用のロスを最小化</a:t>
            </a:r>
            <a:endParaRPr lang="en-US" altLang="ja-JP" sz="1600" dirty="0">
              <a:solidFill>
                <a:schemeClr val="tx1">
                  <a:lumMod val="50000"/>
                </a:schemeClr>
              </a:solidFill>
              <a:latin typeface="+mn-ea"/>
            </a:endParaRPr>
          </a:p>
        </p:txBody>
      </p:sp>
      <p:sp>
        <p:nvSpPr>
          <p:cNvPr id="12" name="テキスト ボックス 11">
            <a:extLst>
              <a:ext uri="{FF2B5EF4-FFF2-40B4-BE49-F238E27FC236}">
                <a16:creationId xmlns:a16="http://schemas.microsoft.com/office/drawing/2014/main" id="{2E01C23B-D15E-407B-9E79-8445210F4554}"/>
              </a:ext>
            </a:extLst>
          </p:cNvPr>
          <p:cNvSpPr txBox="1"/>
          <p:nvPr/>
        </p:nvSpPr>
        <p:spPr>
          <a:xfrm>
            <a:off x="1017453" y="3997087"/>
            <a:ext cx="8020062" cy="569265"/>
          </a:xfrm>
          <a:prstGeom prst="rect">
            <a:avLst/>
          </a:prstGeom>
          <a:noFill/>
        </p:spPr>
        <p:txBody>
          <a:bodyPr wrap="square" lIns="108000" tIns="108000" rIns="108000" bIns="90000" rtlCol="0">
            <a:spAutoFit/>
          </a:bodyPr>
          <a:lstStyle/>
          <a:p>
            <a:pPr>
              <a:spcAft>
                <a:spcPts val="1200"/>
              </a:spcAft>
              <a:buSzPct val="80000"/>
            </a:pPr>
            <a:r>
              <a:rPr lang="ja-JP" altLang="en-US" sz="2400" b="1" dirty="0">
                <a:solidFill>
                  <a:schemeClr val="tx1">
                    <a:lumMod val="50000"/>
                  </a:schemeClr>
                </a:solidFill>
                <a:latin typeface="+mn-ea"/>
              </a:rPr>
              <a:t>テストマーケティング</a:t>
            </a:r>
            <a:endParaRPr lang="en-US" altLang="ja-JP" sz="2400" b="1" dirty="0">
              <a:solidFill>
                <a:schemeClr val="tx1">
                  <a:lumMod val="50000"/>
                </a:schemeClr>
              </a:solidFill>
              <a:latin typeface="+mn-ea"/>
            </a:endParaRPr>
          </a:p>
        </p:txBody>
      </p:sp>
      <p:sp>
        <p:nvSpPr>
          <p:cNvPr id="13" name="テキスト ボックス 12">
            <a:extLst>
              <a:ext uri="{FF2B5EF4-FFF2-40B4-BE49-F238E27FC236}">
                <a16:creationId xmlns:a16="http://schemas.microsoft.com/office/drawing/2014/main" id="{509C6839-CC10-4337-972A-2621C255F36B}"/>
              </a:ext>
            </a:extLst>
          </p:cNvPr>
          <p:cNvSpPr txBox="1"/>
          <p:nvPr/>
        </p:nvSpPr>
        <p:spPr>
          <a:xfrm>
            <a:off x="1017453" y="4577911"/>
            <a:ext cx="8020062" cy="938597"/>
          </a:xfrm>
          <a:prstGeom prst="rect">
            <a:avLst/>
          </a:prstGeom>
          <a:noFill/>
        </p:spPr>
        <p:txBody>
          <a:bodyPr wrap="square" lIns="108000" tIns="108000" rIns="108000" bIns="90000" rtlCol="0">
            <a:spAutoFit/>
          </a:bodyPr>
          <a:lstStyle/>
          <a:p>
            <a:pPr>
              <a:spcAft>
                <a:spcPts val="1200"/>
              </a:spcAft>
              <a:buSzPct val="80000"/>
            </a:pPr>
            <a:r>
              <a:rPr lang="ja-JP" altLang="en-US" sz="1600" dirty="0">
                <a:solidFill>
                  <a:schemeClr val="tx1">
                    <a:lumMod val="50000"/>
                  </a:schemeClr>
                </a:solidFill>
                <a:latin typeface="+mn-ea"/>
              </a:rPr>
              <a:t>一般には、商品構想企画段階で、見込客に対するアンケートやインタビュー調査等を行うが、本サービスの場合、実際のプロトタイプを見てもらい、あるいは、使ってもらい、直接の</a:t>
            </a:r>
            <a:r>
              <a:rPr lang="en-US" altLang="ja-JP" sz="1600" dirty="0">
                <a:solidFill>
                  <a:schemeClr val="tx1">
                    <a:lumMod val="50000"/>
                  </a:schemeClr>
                </a:solidFill>
                <a:latin typeface="+mn-ea"/>
              </a:rPr>
              <a:t>Voice</a:t>
            </a:r>
            <a:r>
              <a:rPr lang="ja-JP" altLang="en-US" sz="1600" dirty="0">
                <a:solidFill>
                  <a:schemeClr val="tx1">
                    <a:lumMod val="50000"/>
                  </a:schemeClr>
                </a:solidFill>
                <a:latin typeface="+mn-ea"/>
              </a:rPr>
              <a:t>を拾うことで、よりユーザーフレンドリーな商品を目指す</a:t>
            </a:r>
            <a:endParaRPr lang="en-US" altLang="ja-JP" sz="1600" dirty="0">
              <a:solidFill>
                <a:schemeClr val="tx1">
                  <a:lumMod val="50000"/>
                </a:schemeClr>
              </a:solidFill>
              <a:latin typeface="+mn-ea"/>
            </a:endParaRPr>
          </a:p>
        </p:txBody>
      </p:sp>
    </p:spTree>
    <p:extLst>
      <p:ext uri="{BB962C8B-B14F-4D97-AF65-F5344CB8AC3E}">
        <p14:creationId xmlns:p14="http://schemas.microsoft.com/office/powerpoint/2010/main" val="4053278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終わりに</a:t>
            </a:r>
            <a:endParaRPr lang="en-US" altLang="ja-JP" dirty="0"/>
          </a:p>
        </p:txBody>
      </p:sp>
      <p:sp>
        <p:nvSpPr>
          <p:cNvPr id="2" name="テキスト プレースホルダー 1">
            <a:extLst>
              <a:ext uri="{FF2B5EF4-FFF2-40B4-BE49-F238E27FC236}">
                <a16:creationId xmlns:a16="http://schemas.microsoft.com/office/drawing/2014/main" id="{02BD978C-AA56-4701-A779-752CE4E70FF1}"/>
              </a:ext>
            </a:extLst>
          </p:cNvPr>
          <p:cNvSpPr>
            <a:spLocks noGrp="1"/>
          </p:cNvSpPr>
          <p:nvPr>
            <p:ph type="body" sz="quarter" idx="13"/>
          </p:nvPr>
        </p:nvSpPr>
        <p:spPr>
          <a:xfrm>
            <a:off x="232771" y="893748"/>
            <a:ext cx="9655692" cy="394601"/>
          </a:xfrm>
        </p:spPr>
        <p:txBody>
          <a:bodyPr/>
          <a:lstStyle/>
          <a:p>
            <a:r>
              <a:rPr kumimoji="1" lang="en-US" altLang="ja-JP" dirty="0"/>
              <a:t>Primary</a:t>
            </a:r>
            <a:r>
              <a:rPr lang="ja-JP" altLang="en-US" dirty="0"/>
              <a:t>活動の集大成としての本プロダクト</a:t>
            </a:r>
            <a:endParaRPr kumimoji="1" lang="ja-JP" altLang="en-US" dirty="0"/>
          </a:p>
        </p:txBody>
      </p:sp>
      <p:sp>
        <p:nvSpPr>
          <p:cNvPr id="3" name="テキスト ボックス 2">
            <a:extLst>
              <a:ext uri="{FF2B5EF4-FFF2-40B4-BE49-F238E27FC236}">
                <a16:creationId xmlns:a16="http://schemas.microsoft.com/office/drawing/2014/main" id="{4E8D8520-C5DE-4A60-9018-32723C09A53D}"/>
              </a:ext>
            </a:extLst>
          </p:cNvPr>
          <p:cNvSpPr txBox="1"/>
          <p:nvPr/>
        </p:nvSpPr>
        <p:spPr>
          <a:xfrm>
            <a:off x="0" y="1855694"/>
            <a:ext cx="8045830" cy="695454"/>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2800" dirty="0">
                <a:solidFill>
                  <a:schemeClr val="bg2"/>
                </a:solidFill>
                <a:latin typeface="+mj-ea"/>
                <a:ea typeface="+mj-ea"/>
              </a:rPr>
              <a:t>・基本の発想</a:t>
            </a:r>
            <a:r>
              <a:rPr kumimoji="1" lang="ja-JP" altLang="en-US" sz="2800">
                <a:solidFill>
                  <a:schemeClr val="bg2"/>
                </a:solidFill>
                <a:latin typeface="+mj-ea"/>
                <a:ea typeface="+mj-ea"/>
              </a:rPr>
              <a:t>は</a:t>
            </a:r>
            <a:r>
              <a:rPr lang="ja-JP" altLang="en-US" sz="2800">
                <a:solidFill>
                  <a:schemeClr val="bg2"/>
                </a:solidFill>
                <a:latin typeface="+mj-ea"/>
                <a:ea typeface="+mj-ea"/>
              </a:rPr>
              <a:t>、全て</a:t>
            </a:r>
            <a:r>
              <a:rPr lang="en-US" altLang="ja-JP" sz="2800" dirty="0">
                <a:solidFill>
                  <a:schemeClr val="bg2"/>
                </a:solidFill>
                <a:latin typeface="+mj-ea"/>
                <a:ea typeface="+mj-ea"/>
              </a:rPr>
              <a:t>Primary</a:t>
            </a:r>
            <a:r>
              <a:rPr lang="ja-JP" altLang="en-US" sz="2800" dirty="0">
                <a:solidFill>
                  <a:schemeClr val="bg2"/>
                </a:solidFill>
                <a:latin typeface="+mj-ea"/>
                <a:ea typeface="+mj-ea"/>
              </a:rPr>
              <a:t>の教材のみで可能</a:t>
            </a:r>
            <a:endParaRPr kumimoji="1" lang="en-US" altLang="ja-JP" sz="2800" dirty="0">
              <a:solidFill>
                <a:schemeClr val="bg2"/>
              </a:solidFill>
              <a:latin typeface="+mj-ea"/>
              <a:ea typeface="+mj-ea"/>
            </a:endParaRPr>
          </a:p>
        </p:txBody>
      </p:sp>
      <p:sp>
        <p:nvSpPr>
          <p:cNvPr id="4" name="テキスト ボックス 3">
            <a:extLst>
              <a:ext uri="{FF2B5EF4-FFF2-40B4-BE49-F238E27FC236}">
                <a16:creationId xmlns:a16="http://schemas.microsoft.com/office/drawing/2014/main" id="{920614F5-2874-4362-8BEA-C17A7F5D47EF}"/>
              </a:ext>
            </a:extLst>
          </p:cNvPr>
          <p:cNvSpPr txBox="1"/>
          <p:nvPr/>
        </p:nvSpPr>
        <p:spPr>
          <a:xfrm>
            <a:off x="887506" y="2584143"/>
            <a:ext cx="5800164" cy="624665"/>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dirty="0">
                <a:solidFill>
                  <a:schemeClr val="bg2"/>
                </a:solidFill>
                <a:latin typeface="+mj-ea"/>
                <a:ea typeface="+mj-ea"/>
              </a:rPr>
              <a:t>◦回路</a:t>
            </a:r>
            <a:r>
              <a:rPr kumimoji="1" lang="ja-JP" altLang="en-US" sz="2400">
                <a:solidFill>
                  <a:schemeClr val="bg2"/>
                </a:solidFill>
                <a:latin typeface="+mj-ea"/>
                <a:ea typeface="+mj-ea"/>
              </a:rPr>
              <a:t>の設計</a:t>
            </a:r>
            <a:r>
              <a:rPr lang="en-US" altLang="ja-JP" sz="2400" dirty="0">
                <a:solidFill>
                  <a:schemeClr val="bg2"/>
                </a:solidFill>
                <a:latin typeface="+mj-ea"/>
                <a:ea typeface="+mj-ea"/>
              </a:rPr>
              <a:t> </a:t>
            </a:r>
            <a:r>
              <a:rPr lang="ja-JP" altLang="en-US" sz="2400">
                <a:solidFill>
                  <a:schemeClr val="bg2"/>
                </a:solidFill>
                <a:latin typeface="+mj-ea"/>
                <a:ea typeface="+mj-ea"/>
              </a:rPr>
              <a:t>→</a:t>
            </a:r>
            <a:r>
              <a:rPr kumimoji="1" lang="ja-JP" altLang="en-US" sz="2400">
                <a:solidFill>
                  <a:schemeClr val="bg2"/>
                </a:solidFill>
                <a:latin typeface="+mj-ea"/>
                <a:ea typeface="+mj-ea"/>
              </a:rPr>
              <a:t>タクトスイッチの項目</a:t>
            </a:r>
            <a:endParaRPr kumimoji="1" lang="ja-JP" altLang="en-US" sz="2400" dirty="0">
              <a:solidFill>
                <a:schemeClr val="bg2"/>
              </a:solidFill>
              <a:latin typeface="+mj-ea"/>
              <a:ea typeface="+mj-ea"/>
            </a:endParaRPr>
          </a:p>
        </p:txBody>
      </p:sp>
      <p:sp>
        <p:nvSpPr>
          <p:cNvPr id="5" name="テキスト ボックス 4">
            <a:extLst>
              <a:ext uri="{FF2B5EF4-FFF2-40B4-BE49-F238E27FC236}">
                <a16:creationId xmlns:a16="http://schemas.microsoft.com/office/drawing/2014/main" id="{1A844B47-36CC-4414-BCEE-151AC17C6C66}"/>
              </a:ext>
            </a:extLst>
          </p:cNvPr>
          <p:cNvSpPr txBox="1"/>
          <p:nvPr/>
        </p:nvSpPr>
        <p:spPr>
          <a:xfrm>
            <a:off x="887506" y="3208808"/>
            <a:ext cx="6084794" cy="114480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dirty="0">
                <a:solidFill>
                  <a:schemeClr val="bg2"/>
                </a:solidFill>
                <a:latin typeface="+mj-ea"/>
                <a:ea typeface="+mj-ea"/>
              </a:rPr>
              <a:t>◦</a:t>
            </a:r>
            <a:r>
              <a:rPr kumimoji="1" lang="en-US" altLang="ja-JP" sz="2400" dirty="0">
                <a:solidFill>
                  <a:schemeClr val="bg2"/>
                </a:solidFill>
                <a:latin typeface="+mj-ea"/>
                <a:ea typeface="+mj-ea"/>
              </a:rPr>
              <a:t>PySerial, </a:t>
            </a:r>
            <a:r>
              <a:rPr lang="en-US" altLang="ja-JP" sz="2400" dirty="0">
                <a:solidFill>
                  <a:schemeClr val="bg2"/>
                </a:solidFill>
                <a:latin typeface="+mj-ea"/>
                <a:ea typeface="+mj-ea"/>
              </a:rPr>
              <a:t>F</a:t>
            </a:r>
            <a:r>
              <a:rPr kumimoji="1" lang="en-US" altLang="ja-JP" sz="2400" dirty="0">
                <a:solidFill>
                  <a:schemeClr val="bg2"/>
                </a:solidFill>
                <a:latin typeface="+mj-ea"/>
                <a:ea typeface="+mj-ea"/>
              </a:rPr>
              <a:t>lask</a:t>
            </a:r>
            <a:r>
              <a:rPr lang="en-US" altLang="ja-JP" sz="2400" dirty="0">
                <a:solidFill>
                  <a:schemeClr val="bg2"/>
                </a:solidFill>
                <a:latin typeface="+mj-ea"/>
                <a:ea typeface="+mj-ea"/>
              </a:rPr>
              <a:t> </a:t>
            </a:r>
            <a:r>
              <a:rPr lang="ja-JP" altLang="en-US" sz="2400" dirty="0">
                <a:solidFill>
                  <a:schemeClr val="bg2"/>
                </a:solidFill>
                <a:latin typeface="+mj-ea"/>
                <a:ea typeface="+mj-ea"/>
              </a:rPr>
              <a:t>も</a:t>
            </a:r>
            <a:r>
              <a:rPr kumimoji="1" lang="ja-JP" altLang="en-US" sz="2400" dirty="0">
                <a:solidFill>
                  <a:schemeClr val="bg2"/>
                </a:solidFill>
                <a:latin typeface="+mj-ea"/>
                <a:ea typeface="+mj-ea"/>
              </a:rPr>
              <a:t>ほぼ（</a:t>
            </a:r>
            <a:r>
              <a:rPr kumimoji="1" lang="en-US" altLang="ja-JP" sz="2400" dirty="0">
                <a:solidFill>
                  <a:schemeClr val="bg2"/>
                </a:solidFill>
                <a:latin typeface="+mj-ea"/>
                <a:ea typeface="+mj-ea"/>
              </a:rPr>
              <a:t>DB</a:t>
            </a:r>
            <a:r>
              <a:rPr kumimoji="1" lang="ja-JP" altLang="en-US" sz="2400" dirty="0">
                <a:solidFill>
                  <a:schemeClr val="bg2"/>
                </a:solidFill>
                <a:latin typeface="+mj-ea"/>
                <a:ea typeface="+mj-ea"/>
              </a:rPr>
              <a:t>あれこれ</a:t>
            </a:r>
            <a:endParaRPr kumimoji="1" lang="en-US" altLang="ja-JP" sz="2400" dirty="0">
              <a:solidFill>
                <a:schemeClr val="bg2"/>
              </a:solidFill>
              <a:latin typeface="+mj-ea"/>
              <a:ea typeface="+mj-ea"/>
            </a:endParaRPr>
          </a:p>
          <a:p>
            <a:pPr algn="l">
              <a:lnSpc>
                <a:spcPct val="120000"/>
              </a:lnSpc>
              <a:spcAft>
                <a:spcPts val="600"/>
              </a:spcAft>
              <a:buSzPct val="80000"/>
            </a:pPr>
            <a:r>
              <a:rPr lang="ja-JP" altLang="en-US" sz="2400" dirty="0">
                <a:solidFill>
                  <a:schemeClr val="bg2"/>
                </a:solidFill>
                <a:latin typeface="+mj-ea"/>
                <a:ea typeface="+mj-ea"/>
              </a:rPr>
              <a:t>　</a:t>
            </a:r>
            <a:r>
              <a:rPr kumimoji="1" lang="ja-JP" altLang="en-US" sz="2400" dirty="0">
                <a:solidFill>
                  <a:schemeClr val="bg2"/>
                </a:solidFill>
                <a:latin typeface="+mj-ea"/>
                <a:ea typeface="+mj-ea"/>
              </a:rPr>
              <a:t>以外は）教材通り</a:t>
            </a:r>
          </a:p>
        </p:txBody>
      </p:sp>
      <p:sp>
        <p:nvSpPr>
          <p:cNvPr id="7" name="テキスト ボックス 6">
            <a:extLst>
              <a:ext uri="{FF2B5EF4-FFF2-40B4-BE49-F238E27FC236}">
                <a16:creationId xmlns:a16="http://schemas.microsoft.com/office/drawing/2014/main" id="{8BFF8ED2-39B7-4A80-8940-FBEB175FC8A1}"/>
              </a:ext>
            </a:extLst>
          </p:cNvPr>
          <p:cNvSpPr txBox="1"/>
          <p:nvPr/>
        </p:nvSpPr>
        <p:spPr>
          <a:xfrm>
            <a:off x="0" y="4458138"/>
            <a:ext cx="8175812" cy="695454"/>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800" dirty="0">
                <a:solidFill>
                  <a:schemeClr val="bg2"/>
                </a:solidFill>
                <a:latin typeface="+mj-ea"/>
                <a:ea typeface="+mj-ea"/>
              </a:rPr>
              <a:t>・</a:t>
            </a:r>
            <a:r>
              <a:rPr kumimoji="1" lang="en-US" altLang="ja-JP" sz="2800" dirty="0">
                <a:solidFill>
                  <a:schemeClr val="bg2"/>
                </a:solidFill>
                <a:latin typeface="+mj-ea"/>
                <a:ea typeface="+mj-ea"/>
              </a:rPr>
              <a:t>ML</a:t>
            </a:r>
            <a:r>
              <a:rPr kumimoji="1" lang="ja-JP" altLang="en-US" sz="2800" dirty="0">
                <a:solidFill>
                  <a:schemeClr val="bg2"/>
                </a:solidFill>
                <a:latin typeface="+mj-ea"/>
                <a:ea typeface="+mj-ea"/>
              </a:rPr>
              <a:t>や</a:t>
            </a:r>
            <a:r>
              <a:rPr kumimoji="1" lang="en-US" altLang="ja-JP" sz="2800" dirty="0">
                <a:solidFill>
                  <a:schemeClr val="bg2"/>
                </a:solidFill>
                <a:latin typeface="+mj-ea"/>
                <a:ea typeface="+mj-ea"/>
              </a:rPr>
              <a:t>DL</a:t>
            </a:r>
            <a:r>
              <a:rPr kumimoji="1" lang="ja-JP" altLang="en-US" sz="2800">
                <a:solidFill>
                  <a:schemeClr val="bg2"/>
                </a:solidFill>
                <a:latin typeface="+mj-ea"/>
                <a:ea typeface="+mj-ea"/>
              </a:rPr>
              <a:t>を用いて</a:t>
            </a:r>
            <a:r>
              <a:rPr lang="ja-JP" altLang="en-US" sz="2800">
                <a:solidFill>
                  <a:schemeClr val="bg2"/>
                </a:solidFill>
                <a:latin typeface="+mj-ea"/>
                <a:ea typeface="+mj-ea"/>
              </a:rPr>
              <a:t>応用可能</a:t>
            </a:r>
            <a:endParaRPr kumimoji="1" lang="ja-JP" altLang="en-US" sz="2800" dirty="0">
              <a:solidFill>
                <a:schemeClr val="bg2"/>
              </a:solidFill>
              <a:latin typeface="+mj-ea"/>
              <a:ea typeface="+mj-ea"/>
            </a:endParaRPr>
          </a:p>
        </p:txBody>
      </p:sp>
      <p:sp>
        <p:nvSpPr>
          <p:cNvPr id="8" name="テキスト ボックス 7">
            <a:extLst>
              <a:ext uri="{FF2B5EF4-FFF2-40B4-BE49-F238E27FC236}">
                <a16:creationId xmlns:a16="http://schemas.microsoft.com/office/drawing/2014/main" id="{A4B39619-E824-40D9-94DC-C12D3C57E5C7}"/>
              </a:ext>
            </a:extLst>
          </p:cNvPr>
          <p:cNvSpPr txBox="1"/>
          <p:nvPr/>
        </p:nvSpPr>
        <p:spPr>
          <a:xfrm>
            <a:off x="905436" y="5168710"/>
            <a:ext cx="4168588" cy="624665"/>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400" dirty="0">
                <a:solidFill>
                  <a:schemeClr val="bg2"/>
                </a:solidFill>
                <a:latin typeface="+mj-ea"/>
                <a:ea typeface="+mj-ea"/>
              </a:rPr>
              <a:t>◦顔認証で鍵を開けたり</a:t>
            </a:r>
            <a:r>
              <a:rPr kumimoji="1" lang="en-US" altLang="ja-JP" sz="2400" dirty="0">
                <a:solidFill>
                  <a:schemeClr val="bg2"/>
                </a:solidFill>
                <a:latin typeface="+mj-ea"/>
                <a:ea typeface="+mj-ea"/>
              </a:rPr>
              <a:t>…</a:t>
            </a:r>
            <a:endParaRPr kumimoji="1" lang="ja-JP" altLang="en-US" sz="2400" dirty="0">
              <a:solidFill>
                <a:schemeClr val="bg2"/>
              </a:solidFill>
              <a:latin typeface="+mj-ea"/>
              <a:ea typeface="+mj-ea"/>
            </a:endParaRPr>
          </a:p>
        </p:txBody>
      </p:sp>
    </p:spTree>
    <p:extLst>
      <p:ext uri="{BB962C8B-B14F-4D97-AF65-F5344CB8AC3E}">
        <p14:creationId xmlns:p14="http://schemas.microsoft.com/office/powerpoint/2010/main" val="3974184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解決したい社会的課題</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1" y="1043106"/>
            <a:ext cx="9453096" cy="394601"/>
          </a:xfrm>
        </p:spPr>
        <p:txBody>
          <a:bodyPr/>
          <a:lstStyle/>
          <a:p>
            <a:r>
              <a:rPr lang="ja-JP" altLang="en-US" dirty="0"/>
              <a:t>アンケートによると、</a:t>
            </a:r>
            <a:r>
              <a:rPr lang="en-US" altLang="ja-JP" dirty="0"/>
              <a:t>4</a:t>
            </a:r>
            <a:r>
              <a:rPr lang="ja-JP" altLang="en-US" dirty="0"/>
              <a:t>割の人が「鍵の閉め忘れが心配になったことがある」、女性の約</a:t>
            </a:r>
            <a:r>
              <a:rPr lang="en-US" altLang="ja-JP" dirty="0"/>
              <a:t>7</a:t>
            </a:r>
            <a:r>
              <a:rPr lang="ja-JP" altLang="en-US" dirty="0"/>
              <a:t>割が「鍵の開閉がストレス」と回答</a:t>
            </a:r>
          </a:p>
        </p:txBody>
      </p:sp>
      <p:pic>
        <p:nvPicPr>
          <p:cNvPr id="3" name="図 2">
            <a:extLst>
              <a:ext uri="{FF2B5EF4-FFF2-40B4-BE49-F238E27FC236}">
                <a16:creationId xmlns:a16="http://schemas.microsoft.com/office/drawing/2014/main" id="{7D9016B0-A62E-431D-A7F9-6F71DF66B687}"/>
              </a:ext>
            </a:extLst>
          </p:cNvPr>
          <p:cNvPicPr>
            <a:picLocks noChangeAspect="1"/>
          </p:cNvPicPr>
          <p:nvPr/>
        </p:nvPicPr>
        <p:blipFill>
          <a:blip r:embed="rId2"/>
          <a:stretch>
            <a:fillRect/>
          </a:stretch>
        </p:blipFill>
        <p:spPr>
          <a:xfrm>
            <a:off x="307975" y="2317631"/>
            <a:ext cx="3097890" cy="3102094"/>
          </a:xfrm>
          <a:prstGeom prst="rect">
            <a:avLst/>
          </a:prstGeom>
        </p:spPr>
      </p:pic>
      <p:pic>
        <p:nvPicPr>
          <p:cNvPr id="4" name="図 3">
            <a:extLst>
              <a:ext uri="{FF2B5EF4-FFF2-40B4-BE49-F238E27FC236}">
                <a16:creationId xmlns:a16="http://schemas.microsoft.com/office/drawing/2014/main" id="{2B652C92-CE17-4AE0-8E83-4106944706F0}"/>
              </a:ext>
            </a:extLst>
          </p:cNvPr>
          <p:cNvPicPr>
            <a:picLocks noChangeAspect="1"/>
          </p:cNvPicPr>
          <p:nvPr/>
        </p:nvPicPr>
        <p:blipFill>
          <a:blip r:embed="rId3"/>
          <a:stretch>
            <a:fillRect/>
          </a:stretch>
        </p:blipFill>
        <p:spPr>
          <a:xfrm>
            <a:off x="3724638" y="2546231"/>
            <a:ext cx="5873387" cy="2441003"/>
          </a:xfrm>
          <a:prstGeom prst="rect">
            <a:avLst/>
          </a:prstGeom>
        </p:spPr>
      </p:pic>
      <p:sp>
        <p:nvSpPr>
          <p:cNvPr id="24" name="テキスト プレースホルダー 2">
            <a:extLst>
              <a:ext uri="{FF2B5EF4-FFF2-40B4-BE49-F238E27FC236}">
                <a16:creationId xmlns:a16="http://schemas.microsoft.com/office/drawing/2014/main" id="{BEB13F0E-15A9-41D0-A033-C8CFBC1D2A10}"/>
              </a:ext>
            </a:extLst>
          </p:cNvPr>
          <p:cNvSpPr txBox="1">
            <a:spLocks/>
          </p:cNvSpPr>
          <p:nvPr/>
        </p:nvSpPr>
        <p:spPr>
          <a:xfrm>
            <a:off x="232771" y="6166537"/>
            <a:ext cx="9453096" cy="394601"/>
          </a:xfrm>
          <a:prstGeom prst="rect">
            <a:avLst/>
          </a:prstGeom>
        </p:spPr>
        <p:txBody>
          <a:bodyPr anchor="b"/>
          <a:lstStyle>
            <a:lvl1pPr marL="0" indent="0" algn="l" defTabSz="986912" rtl="0" eaLnBrk="1" latinLnBrk="0" hangingPunct="1">
              <a:lnSpc>
                <a:spcPct val="90000"/>
              </a:lnSpc>
              <a:spcBef>
                <a:spcPts val="1079"/>
              </a:spcBef>
              <a:buFont typeface="Arial" panose="020B0604020202020204" pitchFamily="34" charset="0"/>
              <a:buNone/>
              <a:defRPr kumimoji="1" sz="24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r>
              <a:rPr lang="ja-JP" altLang="en-US" sz="1200" dirty="0"/>
              <a:t>出典</a:t>
            </a:r>
            <a:r>
              <a:rPr lang="en-US" altLang="ja-JP" sz="1200" dirty="0"/>
              <a:t>: </a:t>
            </a:r>
            <a:r>
              <a:rPr lang="ja-JP" altLang="en-US" sz="1200" dirty="0"/>
              <a:t>コマニー株式会社「家の防犯意識についてのアンケート」</a:t>
            </a:r>
            <a:r>
              <a:rPr lang="en-US" altLang="ja-JP" sz="1200" dirty="0"/>
              <a:t>, CANDY HOUSE JAPAN</a:t>
            </a:r>
            <a:r>
              <a:rPr lang="ja-JP" altLang="en-US" sz="1200" dirty="0"/>
              <a:t>「日本の”鍵”事情」</a:t>
            </a:r>
            <a:endParaRPr lang="en-US" altLang="ja-JP" sz="1200" dirty="0"/>
          </a:p>
        </p:txBody>
      </p:sp>
    </p:spTree>
    <p:extLst>
      <p:ext uri="{BB962C8B-B14F-4D97-AF65-F5344CB8AC3E}">
        <p14:creationId xmlns:p14="http://schemas.microsoft.com/office/powerpoint/2010/main" val="106283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410A9B-6B08-4D62-9D1D-A96705140764}"/>
              </a:ext>
            </a:extLst>
          </p:cNvPr>
          <p:cNvSpPr>
            <a:spLocks noGrp="1"/>
          </p:cNvSpPr>
          <p:nvPr>
            <p:ph type="body" sz="quarter" idx="12"/>
          </p:nvPr>
        </p:nvSpPr>
        <p:spPr/>
        <p:txBody>
          <a:bodyPr anchor="ctr"/>
          <a:lstStyle/>
          <a:p>
            <a:r>
              <a:rPr kumimoji="1" lang="ja-JP" altLang="en-US" b="1" dirty="0">
                <a:latin typeface="+mn-ea"/>
                <a:ea typeface="+mn-ea"/>
              </a:rPr>
              <a:t>そもそも面倒な</a:t>
            </a:r>
            <a:br>
              <a:rPr kumimoji="1" lang="en-US" altLang="ja-JP" b="1" dirty="0">
                <a:latin typeface="+mn-ea"/>
                <a:ea typeface="+mn-ea"/>
              </a:rPr>
            </a:br>
            <a:r>
              <a:rPr kumimoji="1" lang="ja-JP" altLang="en-US" b="1" dirty="0">
                <a:latin typeface="+mn-ea"/>
                <a:ea typeface="+mn-ea"/>
              </a:rPr>
              <a:t>物理的な“鍵”は要らない</a:t>
            </a:r>
          </a:p>
        </p:txBody>
      </p:sp>
    </p:spTree>
    <p:extLst>
      <p:ext uri="{BB962C8B-B14F-4D97-AF65-F5344CB8AC3E}">
        <p14:creationId xmlns:p14="http://schemas.microsoft.com/office/powerpoint/2010/main" val="292068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（参考）スマートキー市場の推計</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1" y="893748"/>
            <a:ext cx="9453096" cy="394601"/>
          </a:xfrm>
        </p:spPr>
        <p:txBody>
          <a:bodyPr/>
          <a:lstStyle/>
          <a:p>
            <a:r>
              <a:rPr lang="ja-JP" altLang="en-US" dirty="0"/>
              <a:t>スマートホーム市場のうち「セキュリティ管理」は、</a:t>
            </a:r>
            <a:r>
              <a:rPr lang="en-US" altLang="ja-JP" dirty="0"/>
              <a:t>2030</a:t>
            </a:r>
            <a:r>
              <a:rPr lang="ja-JP" altLang="en-US" dirty="0"/>
              <a:t>年には</a:t>
            </a:r>
            <a:r>
              <a:rPr lang="en-US" altLang="ja-JP" dirty="0"/>
              <a:t>61.5 Billion (USD)</a:t>
            </a:r>
            <a:r>
              <a:rPr lang="ja-JP" altLang="en-US" dirty="0"/>
              <a:t>にまで成長する見込み</a:t>
            </a:r>
          </a:p>
        </p:txBody>
      </p:sp>
      <p:pic>
        <p:nvPicPr>
          <p:cNvPr id="1028" name="Picture 4" descr="図表　アプリケーション・カテゴリー別によるスマートホームの市場規模">
            <a:extLst>
              <a:ext uri="{FF2B5EF4-FFF2-40B4-BE49-F238E27FC236}">
                <a16:creationId xmlns:a16="http://schemas.microsoft.com/office/drawing/2014/main" id="{0F5DA782-53BC-4F4E-9A20-2271E804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892" y="1995488"/>
            <a:ext cx="7928216" cy="4159264"/>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08A77447-5920-4160-A2EC-797B4C9CB2CA}"/>
              </a:ext>
            </a:extLst>
          </p:cNvPr>
          <p:cNvSpPr/>
          <p:nvPr/>
        </p:nvSpPr>
        <p:spPr>
          <a:xfrm>
            <a:off x="4762500" y="1924050"/>
            <a:ext cx="4391025" cy="101917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Tree>
    <p:extLst>
      <p:ext uri="{BB962C8B-B14F-4D97-AF65-F5344CB8AC3E}">
        <p14:creationId xmlns:p14="http://schemas.microsoft.com/office/powerpoint/2010/main" val="958038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ターゲット</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13377" y="1019082"/>
            <a:ext cx="9453096" cy="394601"/>
          </a:xfrm>
        </p:spPr>
        <p:txBody>
          <a:bodyPr/>
          <a:lstStyle/>
          <a:p>
            <a:r>
              <a:rPr lang="ja-JP" altLang="en-US" dirty="0"/>
              <a:t>以下のターゲットを想定</a:t>
            </a:r>
            <a:endParaRPr lang="en-US" altLang="ja-JP" dirty="0"/>
          </a:p>
        </p:txBody>
      </p:sp>
      <p:grpSp>
        <p:nvGrpSpPr>
          <p:cNvPr id="4" name="グループ化 3">
            <a:extLst>
              <a:ext uri="{FF2B5EF4-FFF2-40B4-BE49-F238E27FC236}">
                <a16:creationId xmlns:a16="http://schemas.microsoft.com/office/drawing/2014/main" id="{A77A1DCD-9869-4ED9-8C5D-BE396FBE890C}"/>
              </a:ext>
            </a:extLst>
          </p:cNvPr>
          <p:cNvGrpSpPr/>
          <p:nvPr/>
        </p:nvGrpSpPr>
        <p:grpSpPr>
          <a:xfrm>
            <a:off x="744506" y="1919974"/>
            <a:ext cx="8429626" cy="3552826"/>
            <a:chOff x="666750" y="1919974"/>
            <a:chExt cx="8429626" cy="3552826"/>
          </a:xfrm>
        </p:grpSpPr>
        <p:sp>
          <p:nvSpPr>
            <p:cNvPr id="5" name="テキスト プレースホルダー 2">
              <a:extLst>
                <a:ext uri="{FF2B5EF4-FFF2-40B4-BE49-F238E27FC236}">
                  <a16:creationId xmlns:a16="http://schemas.microsoft.com/office/drawing/2014/main" id="{1273B031-BD2F-473B-8F32-996BB65C74DB}"/>
                </a:ext>
              </a:extLst>
            </p:cNvPr>
            <p:cNvSpPr txBox="1">
              <a:spLocks/>
            </p:cNvSpPr>
            <p:nvPr/>
          </p:nvSpPr>
          <p:spPr>
            <a:xfrm>
              <a:off x="666750" y="1919974"/>
              <a:ext cx="8429626" cy="394601"/>
            </a:xfrm>
            <a:prstGeom prst="rect">
              <a:avLst/>
            </a:prstGeom>
          </p:spPr>
          <p:txBody>
            <a:bodyPr/>
            <a:lstStyle>
              <a:lvl1pPr marL="0" indent="0" algn="l" defTabSz="986912" rtl="0" eaLnBrk="1" latinLnBrk="0" hangingPunct="1">
                <a:lnSpc>
                  <a:spcPct val="90000"/>
                </a:lnSpc>
                <a:spcBef>
                  <a:spcPts val="1079"/>
                </a:spcBef>
                <a:buFont typeface="Arial" panose="020B0604020202020204" pitchFamily="34" charset="0"/>
                <a:buNone/>
                <a:defRPr kumimoji="1" sz="24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r>
                <a:rPr lang="en-US" altLang="ja-JP" b="1" dirty="0"/>
                <a:t>&lt;</a:t>
              </a:r>
              <a:r>
                <a:rPr lang="ja-JP" altLang="en-US" b="1" dirty="0"/>
                <a:t>前提</a:t>
              </a:r>
              <a:r>
                <a:rPr lang="en-US" altLang="ja-JP" b="1" dirty="0"/>
                <a:t>&gt;</a:t>
              </a:r>
            </a:p>
            <a:p>
              <a:r>
                <a:rPr lang="ja-JP" altLang="en-US" dirty="0"/>
                <a:t>技術的要件や参入障壁を考慮</a:t>
              </a:r>
              <a:r>
                <a:rPr lang="ja-JP" altLang="en-US"/>
                <a:t>し、</a:t>
              </a:r>
              <a:endParaRPr lang="en-US" altLang="ja-JP" dirty="0"/>
            </a:p>
            <a:p>
              <a:r>
                <a:rPr lang="ja-JP" altLang="en-US"/>
                <a:t>既存</a:t>
              </a:r>
              <a:r>
                <a:rPr lang="ja-JP" altLang="en-US" dirty="0"/>
                <a:t>の施錠機構に対して手軽に外付けできるもの</a:t>
              </a:r>
              <a:r>
                <a:rPr lang="ja-JP" altLang="en-US"/>
                <a:t>を考案</a:t>
              </a:r>
              <a:endParaRPr lang="ja-JP" altLang="en-US" dirty="0"/>
            </a:p>
          </p:txBody>
        </p:sp>
        <p:sp>
          <p:nvSpPr>
            <p:cNvPr id="7" name="テキスト プレースホルダー 2">
              <a:extLst>
                <a:ext uri="{FF2B5EF4-FFF2-40B4-BE49-F238E27FC236}">
                  <a16:creationId xmlns:a16="http://schemas.microsoft.com/office/drawing/2014/main" id="{01DBF516-E6FC-44B1-9B4F-1BEFAA268BF4}"/>
                </a:ext>
              </a:extLst>
            </p:cNvPr>
            <p:cNvSpPr txBox="1">
              <a:spLocks/>
            </p:cNvSpPr>
            <p:nvPr/>
          </p:nvSpPr>
          <p:spPr>
            <a:xfrm>
              <a:off x="666750" y="4125700"/>
              <a:ext cx="8429626" cy="1347100"/>
            </a:xfrm>
            <a:prstGeom prst="rect">
              <a:avLst/>
            </a:prstGeom>
            <a:solidFill>
              <a:schemeClr val="bg1">
                <a:lumMod val="95000"/>
              </a:schemeClr>
            </a:solidFill>
          </p:spPr>
          <p:txBody>
            <a:bodyPr anchor="ctr"/>
            <a:lstStyle>
              <a:lvl1pPr marL="0" indent="0" algn="l" defTabSz="986912" rtl="0" eaLnBrk="1" latinLnBrk="0" hangingPunct="1">
                <a:lnSpc>
                  <a:spcPct val="90000"/>
                </a:lnSpc>
                <a:spcBef>
                  <a:spcPts val="1079"/>
                </a:spcBef>
                <a:buFont typeface="Arial" panose="020B0604020202020204" pitchFamily="34" charset="0"/>
                <a:buNone/>
                <a:defRPr kumimoji="1" sz="2400" b="0" kern="1200">
                  <a:solidFill>
                    <a:schemeClr val="bg2"/>
                  </a:solidFill>
                  <a:latin typeface="+mj-ea"/>
                  <a:ea typeface="+mj-ea"/>
                  <a:cs typeface="+mn-cs"/>
                </a:defRPr>
              </a:lvl1pPr>
              <a:lvl2pPr marL="740184" indent="-246728" algn="l" defTabSz="986912" rtl="0" eaLnBrk="1" latinLnBrk="0" hangingPunct="1">
                <a:lnSpc>
                  <a:spcPct val="90000"/>
                </a:lnSpc>
                <a:spcBef>
                  <a:spcPts val="540"/>
                </a:spcBef>
                <a:buFont typeface="Arial" panose="020B0604020202020204" pitchFamily="34" charset="0"/>
                <a:buChar char="•"/>
                <a:defRPr kumimoji="1" sz="2590" kern="1200">
                  <a:solidFill>
                    <a:schemeClr val="tx1"/>
                  </a:solidFill>
                  <a:latin typeface="+mn-lt"/>
                  <a:ea typeface="+mn-ea"/>
                  <a:cs typeface="+mn-cs"/>
                </a:defRPr>
              </a:lvl2pPr>
              <a:lvl3pPr marL="1233640" indent="-246728" algn="l" defTabSz="986912" rtl="0" eaLnBrk="1" latinLnBrk="0" hangingPunct="1">
                <a:lnSpc>
                  <a:spcPct val="90000"/>
                </a:lnSpc>
                <a:spcBef>
                  <a:spcPts val="540"/>
                </a:spcBef>
                <a:buFont typeface="Arial" panose="020B0604020202020204" pitchFamily="34" charset="0"/>
                <a:buChar char="•"/>
                <a:defRPr kumimoji="1" sz="2159" kern="1200">
                  <a:solidFill>
                    <a:schemeClr val="tx1"/>
                  </a:solidFill>
                  <a:latin typeface="+mn-lt"/>
                  <a:ea typeface="+mn-ea"/>
                  <a:cs typeface="+mn-cs"/>
                </a:defRPr>
              </a:lvl3pPr>
              <a:lvl4pPr marL="172709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4pPr>
              <a:lvl5pPr marL="2220552"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kumimoji="1" sz="1943" kern="1200">
                  <a:solidFill>
                    <a:schemeClr val="tx1"/>
                  </a:solidFill>
                  <a:latin typeface="+mn-lt"/>
                  <a:ea typeface="+mn-ea"/>
                  <a:cs typeface="+mn-cs"/>
                </a:defRPr>
              </a:lvl9pPr>
            </a:lstStyle>
            <a:p>
              <a:r>
                <a:rPr lang="en-US" altLang="ja-JP" b="1" dirty="0"/>
                <a:t>&lt;</a:t>
              </a:r>
              <a:r>
                <a:rPr lang="ja-JP" altLang="en-US" b="1" dirty="0"/>
                <a:t>ターゲット</a:t>
              </a:r>
              <a:r>
                <a:rPr lang="en-US" altLang="ja-JP" b="1" dirty="0"/>
                <a:t>&gt;</a:t>
              </a:r>
            </a:p>
            <a:p>
              <a:r>
                <a:rPr lang="ja-JP" altLang="en-US" dirty="0"/>
                <a:t>オートロックやスマートセキュリティが備え付けられていない、一般的な住宅マンション</a:t>
              </a:r>
              <a:r>
                <a:rPr lang="ja-JP" altLang="en-US"/>
                <a:t>及び個室</a:t>
              </a:r>
              <a:endParaRPr lang="en-US" altLang="ja-JP" dirty="0"/>
            </a:p>
          </p:txBody>
        </p:sp>
        <p:sp>
          <p:nvSpPr>
            <p:cNvPr id="3" name="二等辺三角形 2">
              <a:extLst>
                <a:ext uri="{FF2B5EF4-FFF2-40B4-BE49-F238E27FC236}">
                  <a16:creationId xmlns:a16="http://schemas.microsoft.com/office/drawing/2014/main" id="{79D65201-5957-493E-BEED-27A01E8C6DE0}"/>
                </a:ext>
              </a:extLst>
            </p:cNvPr>
            <p:cNvSpPr/>
            <p:nvPr/>
          </p:nvSpPr>
          <p:spPr>
            <a:xfrm rot="10800000">
              <a:off x="4110038" y="3429000"/>
              <a:ext cx="1543050" cy="266700"/>
            </a:xfrm>
            <a:prstGeom prst="triangl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grpSp>
    </p:spTree>
    <p:extLst>
      <p:ext uri="{BB962C8B-B14F-4D97-AF65-F5344CB8AC3E}">
        <p14:creationId xmlns:p14="http://schemas.microsoft.com/office/powerpoint/2010/main" val="3233793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E9F3538-CCAE-4182-8CF4-40E8E8704FE6}"/>
              </a:ext>
            </a:extLst>
          </p:cNvPr>
          <p:cNvSpPr>
            <a:spLocks noGrp="1"/>
          </p:cNvSpPr>
          <p:nvPr>
            <p:ph type="body" sz="quarter" idx="12"/>
          </p:nvPr>
        </p:nvSpPr>
        <p:spPr/>
        <p:txBody>
          <a:bodyPr/>
          <a:lstStyle/>
          <a:p>
            <a:r>
              <a:rPr kumimoji="1" lang="ja-JP" altLang="en-US" dirty="0"/>
              <a:t>サービス概要</a:t>
            </a:r>
          </a:p>
        </p:txBody>
      </p:sp>
      <p:sp>
        <p:nvSpPr>
          <p:cNvPr id="4" name="スライド番号プレースホルダー 3">
            <a:extLst>
              <a:ext uri="{FF2B5EF4-FFF2-40B4-BE49-F238E27FC236}">
                <a16:creationId xmlns:a16="http://schemas.microsoft.com/office/drawing/2014/main" id="{86D59D80-57A2-4034-865E-E8BB2E148B2A}"/>
              </a:ext>
            </a:extLst>
          </p:cNvPr>
          <p:cNvSpPr>
            <a:spLocks noGrp="1"/>
          </p:cNvSpPr>
          <p:nvPr>
            <p:ph type="sldNum" sz="quarter" idx="4"/>
          </p:nvPr>
        </p:nvSpPr>
        <p:spPr/>
        <p:txBody>
          <a:bodyPr/>
          <a:lstStyle/>
          <a:p>
            <a:fld id="{8825E062-701B-F34E-8C48-100201BC94D2}" type="slidenum">
              <a:rPr lang="en-US" smtClean="0"/>
              <a:pPr/>
              <a:t>7</a:t>
            </a:fld>
            <a:endParaRPr lang="en-US" dirty="0"/>
          </a:p>
        </p:txBody>
      </p:sp>
      <p:sp>
        <p:nvSpPr>
          <p:cNvPr id="5" name="テキスト ボックス 4">
            <a:extLst>
              <a:ext uri="{FF2B5EF4-FFF2-40B4-BE49-F238E27FC236}">
                <a16:creationId xmlns:a16="http://schemas.microsoft.com/office/drawing/2014/main" id="{E3B78440-63EB-401E-8AC2-2BC79D6956DF}"/>
              </a:ext>
            </a:extLst>
          </p:cNvPr>
          <p:cNvSpPr txBox="1"/>
          <p:nvPr/>
        </p:nvSpPr>
        <p:spPr>
          <a:xfrm>
            <a:off x="726141" y="1890935"/>
            <a:ext cx="6185647" cy="143411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3200" dirty="0">
                <a:solidFill>
                  <a:schemeClr val="bg2"/>
                </a:solidFill>
                <a:latin typeface="+mj-ea"/>
                <a:ea typeface="+mj-ea"/>
              </a:rPr>
              <a:t>・家の鍵のオートロック機構　</a:t>
            </a:r>
            <a:endParaRPr kumimoji="1" lang="en-US" altLang="ja-JP" sz="3200" dirty="0">
              <a:solidFill>
                <a:schemeClr val="bg2"/>
              </a:solidFill>
              <a:latin typeface="+mj-ea"/>
              <a:ea typeface="+mj-ea"/>
            </a:endParaRPr>
          </a:p>
          <a:p>
            <a:pPr algn="l">
              <a:lnSpc>
                <a:spcPct val="120000"/>
              </a:lnSpc>
              <a:spcAft>
                <a:spcPts val="600"/>
              </a:spcAft>
              <a:buSzPct val="80000"/>
            </a:pPr>
            <a:r>
              <a:rPr kumimoji="1" lang="ja-JP" altLang="en-US" sz="3200" dirty="0">
                <a:solidFill>
                  <a:schemeClr val="bg2"/>
                </a:solidFill>
                <a:latin typeface="+mj-ea"/>
                <a:ea typeface="+mj-ea"/>
              </a:rPr>
              <a:t>（既存の鍵</a:t>
            </a:r>
            <a:r>
              <a:rPr kumimoji="1" lang="ja-JP" altLang="en-US" sz="3200">
                <a:solidFill>
                  <a:schemeClr val="bg2"/>
                </a:solidFill>
                <a:latin typeface="+mj-ea"/>
                <a:ea typeface="+mj-ea"/>
              </a:rPr>
              <a:t>に外付け）</a:t>
            </a:r>
            <a:endParaRPr kumimoji="1" lang="ja-JP" altLang="en-US" sz="3200" dirty="0">
              <a:solidFill>
                <a:schemeClr val="bg2"/>
              </a:solidFill>
              <a:latin typeface="+mj-ea"/>
              <a:ea typeface="+mj-ea"/>
            </a:endParaRPr>
          </a:p>
        </p:txBody>
      </p:sp>
      <p:sp>
        <p:nvSpPr>
          <p:cNvPr id="6" name="テキスト ボックス 5">
            <a:extLst>
              <a:ext uri="{FF2B5EF4-FFF2-40B4-BE49-F238E27FC236}">
                <a16:creationId xmlns:a16="http://schemas.microsoft.com/office/drawing/2014/main" id="{5EEB236A-D462-433C-BEDF-762EA2F6195D}"/>
              </a:ext>
            </a:extLst>
          </p:cNvPr>
          <p:cNvSpPr txBox="1"/>
          <p:nvPr/>
        </p:nvSpPr>
        <p:spPr>
          <a:xfrm>
            <a:off x="726141" y="3560310"/>
            <a:ext cx="8767483" cy="1434118"/>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3200">
                <a:solidFill>
                  <a:schemeClr val="bg2"/>
                </a:solidFill>
                <a:latin typeface="+mj-ea"/>
                <a:ea typeface="+mj-ea"/>
              </a:rPr>
              <a:t>・</a:t>
            </a:r>
            <a:r>
              <a:rPr lang="en-US" altLang="ja-JP" sz="3200" dirty="0">
                <a:solidFill>
                  <a:schemeClr val="bg2"/>
                </a:solidFill>
                <a:latin typeface="+mj-ea"/>
                <a:ea typeface="+mj-ea"/>
              </a:rPr>
              <a:t>ID</a:t>
            </a:r>
            <a:r>
              <a:rPr lang="ja-JP" altLang="en-US" sz="3200">
                <a:solidFill>
                  <a:schemeClr val="bg2"/>
                </a:solidFill>
                <a:latin typeface="+mj-ea"/>
                <a:ea typeface="+mj-ea"/>
              </a:rPr>
              <a:t>・</a:t>
            </a:r>
            <a:r>
              <a:rPr kumimoji="1" lang="ja-JP" altLang="en-US" sz="3200">
                <a:solidFill>
                  <a:schemeClr val="bg2"/>
                </a:solidFill>
                <a:latin typeface="+mj-ea"/>
                <a:ea typeface="+mj-ea"/>
              </a:rPr>
              <a:t>パスワードを渡すと</a:t>
            </a:r>
            <a:endParaRPr kumimoji="1" lang="en-US" altLang="ja-JP" sz="3200" dirty="0">
              <a:solidFill>
                <a:schemeClr val="bg2"/>
              </a:solidFill>
              <a:latin typeface="+mj-ea"/>
              <a:ea typeface="+mj-ea"/>
            </a:endParaRPr>
          </a:p>
          <a:p>
            <a:pPr algn="l">
              <a:lnSpc>
                <a:spcPct val="120000"/>
              </a:lnSpc>
              <a:spcAft>
                <a:spcPts val="600"/>
              </a:spcAft>
              <a:buSzPct val="80000"/>
            </a:pPr>
            <a:r>
              <a:rPr lang="ja-JP" altLang="en-US" sz="3200">
                <a:solidFill>
                  <a:schemeClr val="bg2"/>
                </a:solidFill>
                <a:latin typeface="+mj-ea"/>
                <a:ea typeface="+mj-ea"/>
              </a:rPr>
              <a:t>　</a:t>
            </a:r>
            <a:r>
              <a:rPr kumimoji="1" lang="ja-JP" altLang="en-US" sz="3200">
                <a:solidFill>
                  <a:schemeClr val="bg2"/>
                </a:solidFill>
                <a:latin typeface="+mj-ea"/>
                <a:ea typeface="+mj-ea"/>
              </a:rPr>
              <a:t>開錠</a:t>
            </a:r>
            <a:r>
              <a:rPr kumimoji="1" lang="ja-JP" altLang="en-US" sz="3200" dirty="0">
                <a:solidFill>
                  <a:schemeClr val="bg2"/>
                </a:solidFill>
                <a:latin typeface="+mj-ea"/>
                <a:ea typeface="+mj-ea"/>
              </a:rPr>
              <a:t>してくれる</a:t>
            </a:r>
            <a:r>
              <a:rPr kumimoji="1" lang="en-US" altLang="ja-JP" sz="3200" dirty="0">
                <a:solidFill>
                  <a:schemeClr val="bg2"/>
                </a:solidFill>
                <a:latin typeface="+mj-ea"/>
                <a:ea typeface="+mj-ea"/>
              </a:rPr>
              <a:t>web</a:t>
            </a:r>
            <a:r>
              <a:rPr lang="ja-JP" altLang="en-US" sz="3200" dirty="0">
                <a:solidFill>
                  <a:schemeClr val="bg2"/>
                </a:solidFill>
                <a:latin typeface="+mj-ea"/>
                <a:ea typeface="+mj-ea"/>
              </a:rPr>
              <a:t>サービス</a:t>
            </a:r>
            <a:endParaRPr kumimoji="1" lang="ja-JP" altLang="en-US" sz="3200" dirty="0">
              <a:solidFill>
                <a:schemeClr val="bg2"/>
              </a:solidFill>
              <a:latin typeface="+mj-ea"/>
              <a:ea typeface="+mj-ea"/>
            </a:endParaRPr>
          </a:p>
        </p:txBody>
      </p:sp>
    </p:spTree>
    <p:extLst>
      <p:ext uri="{BB962C8B-B14F-4D97-AF65-F5344CB8AC3E}">
        <p14:creationId xmlns:p14="http://schemas.microsoft.com/office/powerpoint/2010/main" val="93018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5DF0E969-BED7-4228-BD46-CE73C231CB1D}"/>
              </a:ext>
            </a:extLst>
          </p:cNvPr>
          <p:cNvSpPr>
            <a:spLocks noGrp="1"/>
          </p:cNvSpPr>
          <p:nvPr>
            <p:ph type="body" sz="quarter" idx="12"/>
          </p:nvPr>
        </p:nvSpPr>
        <p:spPr/>
        <p:txBody>
          <a:bodyPr/>
          <a:lstStyle/>
          <a:p>
            <a:r>
              <a:rPr lang="ja-JP" altLang="en-US" dirty="0"/>
              <a:t>サービスの全体像</a:t>
            </a:r>
          </a:p>
        </p:txBody>
      </p:sp>
      <p:sp>
        <p:nvSpPr>
          <p:cNvPr id="105" name="テキスト プレースホルダー 2">
            <a:extLst>
              <a:ext uri="{FF2B5EF4-FFF2-40B4-BE49-F238E27FC236}">
                <a16:creationId xmlns:a16="http://schemas.microsoft.com/office/drawing/2014/main" id="{2296044A-BB87-5342-A13A-3BE629C81B84}"/>
              </a:ext>
            </a:extLst>
          </p:cNvPr>
          <p:cNvSpPr>
            <a:spLocks noGrp="1"/>
          </p:cNvSpPr>
          <p:nvPr>
            <p:ph type="body" sz="quarter" idx="13"/>
          </p:nvPr>
        </p:nvSpPr>
        <p:spPr>
          <a:xfrm>
            <a:off x="232772" y="950543"/>
            <a:ext cx="9453096" cy="394601"/>
          </a:xfrm>
        </p:spPr>
        <p:txBody>
          <a:bodyPr/>
          <a:lstStyle/>
          <a:p>
            <a:r>
              <a:rPr lang="ja-JP" altLang="en-US" dirty="0"/>
              <a:t>・</a:t>
            </a:r>
            <a:r>
              <a:rPr lang="en-US" altLang="ja-JP" dirty="0"/>
              <a:t>Flask </a:t>
            </a:r>
            <a:r>
              <a:rPr lang="ja-JP" altLang="en-US" dirty="0"/>
              <a:t>と </a:t>
            </a:r>
            <a:r>
              <a:rPr lang="en-US" altLang="ja-JP" dirty="0"/>
              <a:t>PySerial </a:t>
            </a:r>
            <a:r>
              <a:rPr lang="ja-JP" altLang="en-US" dirty="0"/>
              <a:t>の連携</a:t>
            </a:r>
          </a:p>
        </p:txBody>
      </p:sp>
      <p:pic>
        <p:nvPicPr>
          <p:cNvPr id="8" name="図 7" descr="記号, ストリート, 挿絵 が含まれている画像&#10;&#10;自動的に生成された説明">
            <a:extLst>
              <a:ext uri="{FF2B5EF4-FFF2-40B4-BE49-F238E27FC236}">
                <a16:creationId xmlns:a16="http://schemas.microsoft.com/office/drawing/2014/main" id="{528E1B73-FE8A-4511-8719-9268156ACC86}"/>
              </a:ext>
            </a:extLst>
          </p:cNvPr>
          <p:cNvPicPr>
            <a:picLocks noChangeAspect="1"/>
          </p:cNvPicPr>
          <p:nvPr/>
        </p:nvPicPr>
        <p:blipFill>
          <a:blip r:embed="rId2"/>
          <a:stretch>
            <a:fillRect/>
          </a:stretch>
        </p:blipFill>
        <p:spPr>
          <a:xfrm>
            <a:off x="6188984" y="5355129"/>
            <a:ext cx="1476055" cy="985165"/>
          </a:xfrm>
          <a:prstGeom prst="rect">
            <a:avLst/>
          </a:prstGeom>
        </p:spPr>
      </p:pic>
      <p:pic>
        <p:nvPicPr>
          <p:cNvPr id="10" name="図 9" descr="カップ, 挿絵 が含まれている画像&#10;&#10;自動的に生成された説明">
            <a:extLst>
              <a:ext uri="{FF2B5EF4-FFF2-40B4-BE49-F238E27FC236}">
                <a16:creationId xmlns:a16="http://schemas.microsoft.com/office/drawing/2014/main" id="{304C783E-C1DF-48A8-89C8-337B77B2857E}"/>
              </a:ext>
            </a:extLst>
          </p:cNvPr>
          <p:cNvPicPr>
            <a:picLocks noChangeAspect="1"/>
          </p:cNvPicPr>
          <p:nvPr/>
        </p:nvPicPr>
        <p:blipFill>
          <a:blip r:embed="rId3"/>
          <a:stretch>
            <a:fillRect/>
          </a:stretch>
        </p:blipFill>
        <p:spPr>
          <a:xfrm>
            <a:off x="4117380" y="1877576"/>
            <a:ext cx="1576741" cy="881967"/>
          </a:xfrm>
          <a:prstGeom prst="rect">
            <a:avLst/>
          </a:prstGeom>
        </p:spPr>
      </p:pic>
      <p:pic>
        <p:nvPicPr>
          <p:cNvPr id="12" name="図 11" descr="挿絵 が含まれている画像&#10;&#10;自動的に生成された説明">
            <a:extLst>
              <a:ext uri="{FF2B5EF4-FFF2-40B4-BE49-F238E27FC236}">
                <a16:creationId xmlns:a16="http://schemas.microsoft.com/office/drawing/2014/main" id="{6FD957D7-666F-456A-B5C0-95E0ECA20194}"/>
              </a:ext>
            </a:extLst>
          </p:cNvPr>
          <p:cNvPicPr>
            <a:picLocks noChangeAspect="1"/>
          </p:cNvPicPr>
          <p:nvPr/>
        </p:nvPicPr>
        <p:blipFill>
          <a:blip r:embed="rId4"/>
          <a:stretch>
            <a:fillRect/>
          </a:stretch>
        </p:blipFill>
        <p:spPr>
          <a:xfrm>
            <a:off x="3255614" y="3176137"/>
            <a:ext cx="2809146" cy="1580145"/>
          </a:xfrm>
          <a:prstGeom prst="rect">
            <a:avLst/>
          </a:prstGeom>
        </p:spPr>
      </p:pic>
      <p:pic>
        <p:nvPicPr>
          <p:cNvPr id="14" name="図 13" descr="挿絵 が含まれている画像&#10;&#10;自動的に生成された説明">
            <a:extLst>
              <a:ext uri="{FF2B5EF4-FFF2-40B4-BE49-F238E27FC236}">
                <a16:creationId xmlns:a16="http://schemas.microsoft.com/office/drawing/2014/main" id="{9F6EAAD2-749E-442C-8762-062BB0730672}"/>
              </a:ext>
            </a:extLst>
          </p:cNvPr>
          <p:cNvPicPr>
            <a:picLocks noChangeAspect="1"/>
          </p:cNvPicPr>
          <p:nvPr/>
        </p:nvPicPr>
        <p:blipFill>
          <a:blip r:embed="rId5"/>
          <a:stretch>
            <a:fillRect/>
          </a:stretch>
        </p:blipFill>
        <p:spPr>
          <a:xfrm>
            <a:off x="3763001" y="5326425"/>
            <a:ext cx="1864794" cy="1013869"/>
          </a:xfrm>
          <a:prstGeom prst="rect">
            <a:avLst/>
          </a:prstGeom>
        </p:spPr>
      </p:pic>
      <p:pic>
        <p:nvPicPr>
          <p:cNvPr id="16" name="図 15" descr="ミラー, 記号 が含まれている画像&#10;&#10;自動的に生成された説明">
            <a:extLst>
              <a:ext uri="{FF2B5EF4-FFF2-40B4-BE49-F238E27FC236}">
                <a16:creationId xmlns:a16="http://schemas.microsoft.com/office/drawing/2014/main" id="{6E8D1384-B5B6-40A8-BA6A-E4354812144F}"/>
              </a:ext>
            </a:extLst>
          </p:cNvPr>
          <p:cNvPicPr>
            <a:picLocks noChangeAspect="1"/>
          </p:cNvPicPr>
          <p:nvPr/>
        </p:nvPicPr>
        <p:blipFill>
          <a:blip r:embed="rId6"/>
          <a:stretch>
            <a:fillRect/>
          </a:stretch>
        </p:blipFill>
        <p:spPr>
          <a:xfrm>
            <a:off x="873696" y="1704868"/>
            <a:ext cx="668577" cy="668577"/>
          </a:xfrm>
          <a:prstGeom prst="rect">
            <a:avLst/>
          </a:prstGeom>
        </p:spPr>
      </p:pic>
      <p:sp>
        <p:nvSpPr>
          <p:cNvPr id="98" name="矢印: 左右 97">
            <a:extLst>
              <a:ext uri="{FF2B5EF4-FFF2-40B4-BE49-F238E27FC236}">
                <a16:creationId xmlns:a16="http://schemas.microsoft.com/office/drawing/2014/main" id="{3773CBFA-C9AA-4E1D-B124-5432EF0D293B}"/>
              </a:ext>
            </a:extLst>
          </p:cNvPr>
          <p:cNvSpPr/>
          <p:nvPr/>
        </p:nvSpPr>
        <p:spPr>
          <a:xfrm>
            <a:off x="2453155" y="2097491"/>
            <a:ext cx="1604918" cy="394601"/>
          </a:xfrm>
          <a:prstGeom prst="lef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99" name="矢印: 左右 98">
            <a:extLst>
              <a:ext uri="{FF2B5EF4-FFF2-40B4-BE49-F238E27FC236}">
                <a16:creationId xmlns:a16="http://schemas.microsoft.com/office/drawing/2014/main" id="{B5272D63-7530-422E-B4E1-213A36BA47AE}"/>
              </a:ext>
            </a:extLst>
          </p:cNvPr>
          <p:cNvSpPr/>
          <p:nvPr/>
        </p:nvSpPr>
        <p:spPr>
          <a:xfrm rot="5400000">
            <a:off x="4477941" y="2847338"/>
            <a:ext cx="468567" cy="494189"/>
          </a:xfrm>
          <a:prstGeom prst="leftRightArrow">
            <a:avLst>
              <a:gd name="adj1" fmla="val 35014"/>
              <a:gd name="adj2" fmla="val 19444"/>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1" name="矢印: 右 100">
            <a:extLst>
              <a:ext uri="{FF2B5EF4-FFF2-40B4-BE49-F238E27FC236}">
                <a16:creationId xmlns:a16="http://schemas.microsoft.com/office/drawing/2014/main" id="{8C1AEC8D-09C3-4625-810E-CFDC57FF81D3}"/>
              </a:ext>
            </a:extLst>
          </p:cNvPr>
          <p:cNvSpPr/>
          <p:nvPr/>
        </p:nvSpPr>
        <p:spPr>
          <a:xfrm>
            <a:off x="5778798" y="5448964"/>
            <a:ext cx="469783" cy="213919"/>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78" name="矢印: 右 177">
            <a:extLst>
              <a:ext uri="{FF2B5EF4-FFF2-40B4-BE49-F238E27FC236}">
                <a16:creationId xmlns:a16="http://schemas.microsoft.com/office/drawing/2014/main" id="{49798AF1-FE36-417A-9EB0-5A70A1703032}"/>
              </a:ext>
            </a:extLst>
          </p:cNvPr>
          <p:cNvSpPr/>
          <p:nvPr/>
        </p:nvSpPr>
        <p:spPr>
          <a:xfrm rot="10800000">
            <a:off x="5778798" y="5894629"/>
            <a:ext cx="469783" cy="213919"/>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202" name="矢印: 左右 201">
            <a:extLst>
              <a:ext uri="{FF2B5EF4-FFF2-40B4-BE49-F238E27FC236}">
                <a16:creationId xmlns:a16="http://schemas.microsoft.com/office/drawing/2014/main" id="{5A2AFDF4-CF0E-492F-B2C2-A789FD7F6CB5}"/>
              </a:ext>
            </a:extLst>
          </p:cNvPr>
          <p:cNvSpPr/>
          <p:nvPr/>
        </p:nvSpPr>
        <p:spPr>
          <a:xfrm rot="5400000">
            <a:off x="4461113" y="4794259"/>
            <a:ext cx="468567" cy="494189"/>
          </a:xfrm>
          <a:prstGeom prst="leftRightArrow">
            <a:avLst>
              <a:gd name="adj1" fmla="val 35014"/>
              <a:gd name="adj2" fmla="val 19444"/>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1026" name="Picture 2" descr="シンプルな鍵マークのフリーイラスト素材">
            <a:extLst>
              <a:ext uri="{FF2B5EF4-FFF2-40B4-BE49-F238E27FC236}">
                <a16:creationId xmlns:a16="http://schemas.microsoft.com/office/drawing/2014/main" id="{53BB2466-74AB-4489-A5B3-46C26FC8A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564504">
            <a:off x="8212502" y="5514069"/>
            <a:ext cx="1487090" cy="667284"/>
          </a:xfrm>
          <a:prstGeom prst="rect">
            <a:avLst/>
          </a:prstGeom>
          <a:noFill/>
          <a:extLst>
            <a:ext uri="{909E8E84-426E-40DD-AFC4-6F175D3DCCD1}">
              <a14:hiddenFill xmlns:a14="http://schemas.microsoft.com/office/drawing/2010/main">
                <a:solidFill>
                  <a:srgbClr val="FFFFFF"/>
                </a:solidFill>
              </a14:hiddenFill>
            </a:ext>
          </a:extLst>
        </p:spPr>
      </p:pic>
      <p:sp>
        <p:nvSpPr>
          <p:cNvPr id="104" name="矢印: 右 103">
            <a:extLst>
              <a:ext uri="{FF2B5EF4-FFF2-40B4-BE49-F238E27FC236}">
                <a16:creationId xmlns:a16="http://schemas.microsoft.com/office/drawing/2014/main" id="{D1CEE1F5-6234-4E83-8F91-8BD41E93E0E9}"/>
              </a:ext>
            </a:extLst>
          </p:cNvPr>
          <p:cNvSpPr/>
          <p:nvPr/>
        </p:nvSpPr>
        <p:spPr>
          <a:xfrm>
            <a:off x="7704827" y="5662883"/>
            <a:ext cx="840181" cy="287641"/>
          </a:xfrm>
          <a:prstGeom prst="rightArrow">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1028" name="Picture 4" descr="人アイコンに関する記事一覧">
            <a:extLst>
              <a:ext uri="{FF2B5EF4-FFF2-40B4-BE49-F238E27FC236}">
                <a16:creationId xmlns:a16="http://schemas.microsoft.com/office/drawing/2014/main" id="{0067783D-04F9-44F4-BD7D-911FD92B6B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541" t="17512" r="25187" b="15824"/>
          <a:stretch/>
        </p:blipFill>
        <p:spPr bwMode="auto">
          <a:xfrm>
            <a:off x="149887" y="4348610"/>
            <a:ext cx="1816599" cy="20130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白いスマホのフレーム飾り枠イラスト | 無料イラスト かわいいフリー ...">
            <a:extLst>
              <a:ext uri="{FF2B5EF4-FFF2-40B4-BE49-F238E27FC236}">
                <a16:creationId xmlns:a16="http://schemas.microsoft.com/office/drawing/2014/main" id="{ECEC3703-401B-40E6-B9E8-F603665A8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103" t="-8109" r="22294" b="-4379"/>
          <a:stretch/>
        </p:blipFill>
        <p:spPr bwMode="auto">
          <a:xfrm>
            <a:off x="1533485" y="4524009"/>
            <a:ext cx="866001" cy="1388926"/>
          </a:xfrm>
          <a:prstGeom prst="rect">
            <a:avLst/>
          </a:prstGeom>
          <a:noFill/>
          <a:extLst>
            <a:ext uri="{909E8E84-426E-40DD-AFC4-6F175D3DCCD1}">
              <a14:hiddenFill xmlns:a14="http://schemas.microsoft.com/office/drawing/2010/main">
                <a:solidFill>
                  <a:srgbClr val="FFFFFF"/>
                </a:solidFill>
              </a14:hiddenFill>
            </a:ext>
          </a:extLst>
        </p:spPr>
      </p:pic>
      <p:sp>
        <p:nvSpPr>
          <p:cNvPr id="106" name="矢印: 左右 105">
            <a:extLst>
              <a:ext uri="{FF2B5EF4-FFF2-40B4-BE49-F238E27FC236}">
                <a16:creationId xmlns:a16="http://schemas.microsoft.com/office/drawing/2014/main" id="{1C50477B-D183-4252-9E06-D42AFB61A74D}"/>
              </a:ext>
            </a:extLst>
          </p:cNvPr>
          <p:cNvSpPr/>
          <p:nvPr/>
        </p:nvSpPr>
        <p:spPr>
          <a:xfrm rot="5400000">
            <a:off x="969672" y="3493676"/>
            <a:ext cx="1086255" cy="609628"/>
          </a:xfrm>
          <a:prstGeom prst="leftRightArrow">
            <a:avLst>
              <a:gd name="adj1" fmla="val 30741"/>
              <a:gd name="adj2" fmla="val 29865"/>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024" name="テキスト ボックス 1023">
            <a:extLst>
              <a:ext uri="{FF2B5EF4-FFF2-40B4-BE49-F238E27FC236}">
                <a16:creationId xmlns:a16="http://schemas.microsoft.com/office/drawing/2014/main" id="{95BDE823-FFB5-42CE-B02E-5DD0884A707B}"/>
              </a:ext>
            </a:extLst>
          </p:cNvPr>
          <p:cNvSpPr txBox="1"/>
          <p:nvPr/>
        </p:nvSpPr>
        <p:spPr>
          <a:xfrm>
            <a:off x="914218" y="5962084"/>
            <a:ext cx="1864794" cy="553877"/>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2000" b="1" dirty="0">
                <a:solidFill>
                  <a:schemeClr val="bg2"/>
                </a:solidFill>
                <a:latin typeface="+mj-ea"/>
                <a:ea typeface="+mj-ea"/>
              </a:rPr>
              <a:t>ユーザー</a:t>
            </a:r>
          </a:p>
        </p:txBody>
      </p:sp>
      <p:pic>
        <p:nvPicPr>
          <p:cNvPr id="1025" name="図 1024">
            <a:extLst>
              <a:ext uri="{FF2B5EF4-FFF2-40B4-BE49-F238E27FC236}">
                <a16:creationId xmlns:a16="http://schemas.microsoft.com/office/drawing/2014/main" id="{28E3D1AC-34D0-4844-89F4-5BEFC6371B2C}"/>
              </a:ext>
            </a:extLst>
          </p:cNvPr>
          <p:cNvPicPr>
            <a:picLocks noChangeAspect="1"/>
          </p:cNvPicPr>
          <p:nvPr/>
        </p:nvPicPr>
        <p:blipFill rotWithShape="1">
          <a:blip r:embed="rId10"/>
          <a:srcRect l="18610" t="18421" r="31360" b="30906"/>
          <a:stretch/>
        </p:blipFill>
        <p:spPr>
          <a:xfrm>
            <a:off x="1692058" y="4785180"/>
            <a:ext cx="528275" cy="898451"/>
          </a:xfrm>
          <a:prstGeom prst="rect">
            <a:avLst/>
          </a:prstGeom>
        </p:spPr>
      </p:pic>
      <p:pic>
        <p:nvPicPr>
          <p:cNvPr id="3" name="図 2">
            <a:extLst>
              <a:ext uri="{FF2B5EF4-FFF2-40B4-BE49-F238E27FC236}">
                <a16:creationId xmlns:a16="http://schemas.microsoft.com/office/drawing/2014/main" id="{A9BC08D8-1192-5C41-A74E-0440D60301C7}"/>
              </a:ext>
            </a:extLst>
          </p:cNvPr>
          <p:cNvPicPr>
            <a:picLocks noChangeAspect="1"/>
          </p:cNvPicPr>
          <p:nvPr/>
        </p:nvPicPr>
        <p:blipFill>
          <a:blip r:embed="rId11"/>
          <a:stretch>
            <a:fillRect/>
          </a:stretch>
        </p:blipFill>
        <p:spPr>
          <a:xfrm>
            <a:off x="6221330" y="2174404"/>
            <a:ext cx="1281430" cy="1281430"/>
          </a:xfrm>
          <a:prstGeom prst="rect">
            <a:avLst/>
          </a:prstGeom>
        </p:spPr>
      </p:pic>
      <p:pic>
        <p:nvPicPr>
          <p:cNvPr id="4" name="図 3">
            <a:extLst>
              <a:ext uri="{FF2B5EF4-FFF2-40B4-BE49-F238E27FC236}">
                <a16:creationId xmlns:a16="http://schemas.microsoft.com/office/drawing/2014/main" id="{33971DE2-C777-B247-849F-21D96E9ADE7D}"/>
              </a:ext>
            </a:extLst>
          </p:cNvPr>
          <p:cNvPicPr>
            <a:picLocks noChangeAspect="1"/>
          </p:cNvPicPr>
          <p:nvPr/>
        </p:nvPicPr>
        <p:blipFill>
          <a:blip r:embed="rId12"/>
          <a:stretch>
            <a:fillRect/>
          </a:stretch>
        </p:blipFill>
        <p:spPr>
          <a:xfrm>
            <a:off x="6553691" y="3715709"/>
            <a:ext cx="2222695" cy="889078"/>
          </a:xfrm>
          <a:prstGeom prst="rect">
            <a:avLst/>
          </a:prstGeom>
        </p:spPr>
      </p:pic>
      <p:sp>
        <p:nvSpPr>
          <p:cNvPr id="24" name="矢印: 右 100">
            <a:extLst>
              <a:ext uri="{FF2B5EF4-FFF2-40B4-BE49-F238E27FC236}">
                <a16:creationId xmlns:a16="http://schemas.microsoft.com/office/drawing/2014/main" id="{C8E384DC-DAE0-C441-AAFB-A0CED7C62CDC}"/>
              </a:ext>
            </a:extLst>
          </p:cNvPr>
          <p:cNvSpPr/>
          <p:nvPr/>
        </p:nvSpPr>
        <p:spPr>
          <a:xfrm>
            <a:off x="5426189" y="3946017"/>
            <a:ext cx="838248" cy="191202"/>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pic>
        <p:nvPicPr>
          <p:cNvPr id="7" name="図 6">
            <a:extLst>
              <a:ext uri="{FF2B5EF4-FFF2-40B4-BE49-F238E27FC236}">
                <a16:creationId xmlns:a16="http://schemas.microsoft.com/office/drawing/2014/main" id="{FF35A9D6-EB8D-834C-88B3-F3F2BDCAFADC}"/>
              </a:ext>
            </a:extLst>
          </p:cNvPr>
          <p:cNvPicPr>
            <a:picLocks noChangeAspect="1"/>
          </p:cNvPicPr>
          <p:nvPr/>
        </p:nvPicPr>
        <p:blipFill>
          <a:blip r:embed="rId13"/>
          <a:stretch>
            <a:fillRect/>
          </a:stretch>
        </p:blipFill>
        <p:spPr>
          <a:xfrm>
            <a:off x="1511092" y="1636478"/>
            <a:ext cx="706014" cy="727152"/>
          </a:xfrm>
          <a:prstGeom prst="rect">
            <a:avLst/>
          </a:prstGeom>
        </p:spPr>
      </p:pic>
      <p:pic>
        <p:nvPicPr>
          <p:cNvPr id="11" name="図 10">
            <a:extLst>
              <a:ext uri="{FF2B5EF4-FFF2-40B4-BE49-F238E27FC236}">
                <a16:creationId xmlns:a16="http://schemas.microsoft.com/office/drawing/2014/main" id="{E970AA63-1133-1A43-A5F5-EB56FE2F759D}"/>
              </a:ext>
            </a:extLst>
          </p:cNvPr>
          <p:cNvPicPr>
            <a:picLocks noChangeAspect="1"/>
          </p:cNvPicPr>
          <p:nvPr/>
        </p:nvPicPr>
        <p:blipFill>
          <a:blip r:embed="rId14"/>
          <a:stretch>
            <a:fillRect/>
          </a:stretch>
        </p:blipFill>
        <p:spPr>
          <a:xfrm>
            <a:off x="1232334" y="2428395"/>
            <a:ext cx="656823" cy="662297"/>
          </a:xfrm>
          <a:prstGeom prst="rect">
            <a:avLst/>
          </a:prstGeom>
        </p:spPr>
      </p:pic>
      <p:sp>
        <p:nvSpPr>
          <p:cNvPr id="13" name="ドーナツ 12">
            <a:extLst>
              <a:ext uri="{FF2B5EF4-FFF2-40B4-BE49-F238E27FC236}">
                <a16:creationId xmlns:a16="http://schemas.microsoft.com/office/drawing/2014/main" id="{D737E4C6-D4CE-D345-A8DA-FE686F44EA5C}"/>
              </a:ext>
            </a:extLst>
          </p:cNvPr>
          <p:cNvSpPr/>
          <p:nvPr/>
        </p:nvSpPr>
        <p:spPr>
          <a:xfrm>
            <a:off x="732136" y="1413447"/>
            <a:ext cx="1681571" cy="1762690"/>
          </a:xfrm>
          <a:prstGeom prst="donut">
            <a:avLst>
              <a:gd name="adj" fmla="val 1590"/>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30" name="矢印: 右 100">
            <a:extLst>
              <a:ext uri="{FF2B5EF4-FFF2-40B4-BE49-F238E27FC236}">
                <a16:creationId xmlns:a16="http://schemas.microsoft.com/office/drawing/2014/main" id="{C072BBD0-C977-624D-8B26-786D00419024}"/>
              </a:ext>
            </a:extLst>
          </p:cNvPr>
          <p:cNvSpPr/>
          <p:nvPr/>
        </p:nvSpPr>
        <p:spPr>
          <a:xfrm rot="19268030">
            <a:off x="5289643" y="3408058"/>
            <a:ext cx="983001" cy="178472"/>
          </a:xfrm>
          <a:prstGeom prst="rightArrow">
            <a:avLst>
              <a:gd name="adj1" fmla="val 50000"/>
              <a:gd name="adj2" fmla="val 48441"/>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p>
            <a:pPr algn="ctr">
              <a:lnSpc>
                <a:spcPct val="120000"/>
              </a:lnSpc>
            </a:pPr>
            <a:endParaRPr kumimoji="1" lang="ja-JP" altLang="en-US" sz="1600" dirty="0">
              <a:solidFill>
                <a:schemeClr val="bg1"/>
              </a:solidFill>
              <a:latin typeface="+mn-ea"/>
            </a:endParaRPr>
          </a:p>
        </p:txBody>
      </p:sp>
      <p:sp>
        <p:nvSpPr>
          <p:cNvPr id="15" name="テキスト ボックス 14">
            <a:extLst>
              <a:ext uri="{FF2B5EF4-FFF2-40B4-BE49-F238E27FC236}">
                <a16:creationId xmlns:a16="http://schemas.microsoft.com/office/drawing/2014/main" id="{FAC09566-840B-784F-B2FB-677327D89C07}"/>
              </a:ext>
            </a:extLst>
          </p:cNvPr>
          <p:cNvSpPr txBox="1"/>
          <p:nvPr/>
        </p:nvSpPr>
        <p:spPr>
          <a:xfrm>
            <a:off x="6482820" y="3592340"/>
            <a:ext cx="1141439" cy="412299"/>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1200">
                <a:solidFill>
                  <a:schemeClr val="bg2"/>
                </a:solidFill>
                <a:latin typeface="+mj-ea"/>
                <a:ea typeface="+mj-ea"/>
              </a:rPr>
              <a:t>データベース</a:t>
            </a:r>
          </a:p>
        </p:txBody>
      </p:sp>
      <p:sp>
        <p:nvSpPr>
          <p:cNvPr id="32" name="テキスト ボックス 31">
            <a:extLst>
              <a:ext uri="{FF2B5EF4-FFF2-40B4-BE49-F238E27FC236}">
                <a16:creationId xmlns:a16="http://schemas.microsoft.com/office/drawing/2014/main" id="{402B1BF9-DDF6-E645-8FAA-18EB1B13FA7D}"/>
              </a:ext>
            </a:extLst>
          </p:cNvPr>
          <p:cNvSpPr txBox="1"/>
          <p:nvPr/>
        </p:nvSpPr>
        <p:spPr>
          <a:xfrm>
            <a:off x="6539791" y="2136874"/>
            <a:ext cx="644508" cy="412299"/>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en-US" altLang="ja-JP" sz="1200" dirty="0">
                <a:solidFill>
                  <a:schemeClr val="bg2"/>
                </a:solidFill>
                <a:latin typeface="+mj-ea"/>
                <a:ea typeface="+mj-ea"/>
              </a:rPr>
              <a:t>Gm</a:t>
            </a:r>
            <a:r>
              <a:rPr lang="en-US" altLang="ja-JP" sz="1200" dirty="0">
                <a:solidFill>
                  <a:schemeClr val="bg2"/>
                </a:solidFill>
                <a:latin typeface="+mj-ea"/>
                <a:ea typeface="+mj-ea"/>
              </a:rPr>
              <a:t>ail</a:t>
            </a:r>
            <a:endParaRPr kumimoji="1" lang="ja-JP" altLang="en-US" sz="1200">
              <a:solidFill>
                <a:schemeClr val="bg2"/>
              </a:solidFill>
              <a:latin typeface="+mj-ea"/>
              <a:ea typeface="+mj-ea"/>
            </a:endParaRPr>
          </a:p>
        </p:txBody>
      </p:sp>
    </p:spTree>
    <p:extLst>
      <p:ext uri="{BB962C8B-B14F-4D97-AF65-F5344CB8AC3E}">
        <p14:creationId xmlns:p14="http://schemas.microsoft.com/office/powerpoint/2010/main" val="291711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E587E79-C048-462F-A375-6AC44B687D23}"/>
              </a:ext>
            </a:extLst>
          </p:cNvPr>
          <p:cNvSpPr>
            <a:spLocks noGrp="1"/>
          </p:cNvSpPr>
          <p:nvPr>
            <p:ph type="body" sz="quarter" idx="12"/>
          </p:nvPr>
        </p:nvSpPr>
        <p:spPr/>
        <p:txBody>
          <a:bodyPr/>
          <a:lstStyle/>
          <a:p>
            <a:r>
              <a:rPr kumimoji="1" lang="en-US" altLang="ja-JP" dirty="0"/>
              <a:t>Arduino</a:t>
            </a:r>
            <a:r>
              <a:rPr kumimoji="1" lang="ja-JP" altLang="en-US" dirty="0"/>
              <a:t>側の概要</a:t>
            </a:r>
          </a:p>
        </p:txBody>
      </p:sp>
      <p:sp>
        <p:nvSpPr>
          <p:cNvPr id="3" name="テキスト プレースホルダー 2">
            <a:extLst>
              <a:ext uri="{FF2B5EF4-FFF2-40B4-BE49-F238E27FC236}">
                <a16:creationId xmlns:a16="http://schemas.microsoft.com/office/drawing/2014/main" id="{378BC988-796D-42F8-98D4-84AEAB55A834}"/>
              </a:ext>
            </a:extLst>
          </p:cNvPr>
          <p:cNvSpPr>
            <a:spLocks noGrp="1"/>
          </p:cNvSpPr>
          <p:nvPr>
            <p:ph type="body" sz="quarter" idx="13"/>
          </p:nvPr>
        </p:nvSpPr>
        <p:spPr/>
        <p:txBody>
          <a:bodyPr/>
          <a:lstStyle/>
          <a:p>
            <a:r>
              <a:rPr kumimoji="1" lang="ja-JP" altLang="en-US" dirty="0"/>
              <a:t>新たに用意したもの</a:t>
            </a:r>
          </a:p>
        </p:txBody>
      </p:sp>
      <p:sp>
        <p:nvSpPr>
          <p:cNvPr id="4" name="スライド番号プレースホルダー 3">
            <a:extLst>
              <a:ext uri="{FF2B5EF4-FFF2-40B4-BE49-F238E27FC236}">
                <a16:creationId xmlns:a16="http://schemas.microsoft.com/office/drawing/2014/main" id="{9C50B765-8CB3-4F32-887E-3CFDA832D25E}"/>
              </a:ext>
            </a:extLst>
          </p:cNvPr>
          <p:cNvSpPr>
            <a:spLocks noGrp="1"/>
          </p:cNvSpPr>
          <p:nvPr>
            <p:ph type="sldNum" sz="quarter" idx="4"/>
          </p:nvPr>
        </p:nvSpPr>
        <p:spPr/>
        <p:txBody>
          <a:bodyPr/>
          <a:lstStyle/>
          <a:p>
            <a:fld id="{8825E062-701B-F34E-8C48-100201BC94D2}" type="slidenum">
              <a:rPr lang="en-US" smtClean="0"/>
              <a:pPr/>
              <a:t>9</a:t>
            </a:fld>
            <a:endParaRPr lang="en-US" dirty="0"/>
          </a:p>
        </p:txBody>
      </p:sp>
      <p:sp>
        <p:nvSpPr>
          <p:cNvPr id="5" name="テキスト ボックス 4">
            <a:extLst>
              <a:ext uri="{FF2B5EF4-FFF2-40B4-BE49-F238E27FC236}">
                <a16:creationId xmlns:a16="http://schemas.microsoft.com/office/drawing/2014/main" id="{CAF278E5-F93B-4FA3-9A82-19792A9732C0}"/>
              </a:ext>
            </a:extLst>
          </p:cNvPr>
          <p:cNvSpPr txBox="1"/>
          <p:nvPr/>
        </p:nvSpPr>
        <p:spPr>
          <a:xfrm>
            <a:off x="2886635" y="2470015"/>
            <a:ext cx="3090691" cy="766242"/>
          </a:xfrm>
          <a:prstGeom prst="rect">
            <a:avLst/>
          </a:prstGeom>
          <a:noFill/>
        </p:spPr>
        <p:txBody>
          <a:bodyPr wrap="none" lIns="108000" tIns="108000" rIns="108000" bIns="90000" rtlCol="0">
            <a:spAutoFit/>
          </a:bodyPr>
          <a:lstStyle/>
          <a:p>
            <a:pPr algn="l">
              <a:lnSpc>
                <a:spcPct val="120000"/>
              </a:lnSpc>
              <a:spcAft>
                <a:spcPts val="600"/>
              </a:spcAft>
              <a:buSzPct val="80000"/>
            </a:pPr>
            <a:r>
              <a:rPr kumimoji="1" lang="ja-JP" altLang="en-US" sz="3200" dirty="0">
                <a:solidFill>
                  <a:schemeClr val="bg2"/>
                </a:solidFill>
                <a:latin typeface="+mj-ea"/>
                <a:ea typeface="+mj-ea"/>
              </a:rPr>
              <a:t>・サーボモータ</a:t>
            </a:r>
          </a:p>
        </p:txBody>
      </p:sp>
      <p:sp>
        <p:nvSpPr>
          <p:cNvPr id="6" name="テキスト ボックス 5">
            <a:extLst>
              <a:ext uri="{FF2B5EF4-FFF2-40B4-BE49-F238E27FC236}">
                <a16:creationId xmlns:a16="http://schemas.microsoft.com/office/drawing/2014/main" id="{E14D7B78-1472-4F09-868D-5FC17AACCB14}"/>
              </a:ext>
            </a:extLst>
          </p:cNvPr>
          <p:cNvSpPr txBox="1"/>
          <p:nvPr/>
        </p:nvSpPr>
        <p:spPr>
          <a:xfrm>
            <a:off x="2886635" y="4018310"/>
            <a:ext cx="4132730" cy="766242"/>
          </a:xfrm>
          <a:prstGeom prst="rect">
            <a:avLst/>
          </a:prstGeom>
          <a:noFill/>
        </p:spPr>
        <p:txBody>
          <a:bodyPr wrap="square" lIns="108000" tIns="108000" rIns="108000" bIns="90000" rtlCol="0">
            <a:spAutoFit/>
          </a:bodyPr>
          <a:lstStyle/>
          <a:p>
            <a:pPr algn="l">
              <a:lnSpc>
                <a:spcPct val="120000"/>
              </a:lnSpc>
              <a:spcAft>
                <a:spcPts val="600"/>
              </a:spcAft>
              <a:buSzPct val="80000"/>
            </a:pPr>
            <a:r>
              <a:rPr kumimoji="1" lang="ja-JP" altLang="en-US" sz="3200" dirty="0">
                <a:solidFill>
                  <a:schemeClr val="bg2"/>
                </a:solidFill>
                <a:latin typeface="+mj-ea"/>
                <a:ea typeface="+mj-ea"/>
              </a:rPr>
              <a:t>・ドアスイッチ</a:t>
            </a:r>
          </a:p>
        </p:txBody>
      </p:sp>
    </p:spTree>
    <p:extLst>
      <p:ext uri="{BB962C8B-B14F-4D97-AF65-F5344CB8AC3E}">
        <p14:creationId xmlns:p14="http://schemas.microsoft.com/office/powerpoint/2010/main" val="651203941"/>
      </p:ext>
    </p:extLst>
  </p:cSld>
  <p:clrMapOvr>
    <a:masterClrMapping/>
  </p:clrMapOvr>
</p:sld>
</file>

<file path=ppt/theme/theme1.xml><?xml version="1.0" encoding="utf-8"?>
<a:theme xmlns:a="http://schemas.openxmlformats.org/drawingml/2006/main" name="基本スライド">
  <a:themeElements>
    <a:clrScheme name="ユーザー定義 34">
      <a:dk1>
        <a:srgbClr val="595959"/>
      </a:dk1>
      <a:lt1>
        <a:srgbClr val="FFFFFF"/>
      </a:lt1>
      <a:dk2>
        <a:srgbClr val="7F201B"/>
      </a:dk2>
      <a:lt2>
        <a:srgbClr val="112C4B"/>
      </a:lt2>
      <a:accent1>
        <a:srgbClr val="112C4B"/>
      </a:accent1>
      <a:accent2>
        <a:srgbClr val="7F201B"/>
      </a:accent2>
      <a:accent3>
        <a:srgbClr val="CCCB14"/>
      </a:accent3>
      <a:accent4>
        <a:srgbClr val="FF8B19"/>
      </a:accent4>
      <a:accent5>
        <a:srgbClr val="9E00FF"/>
      </a:accent5>
      <a:accent6>
        <a:srgbClr val="B24111"/>
      </a:accent6>
      <a:hlink>
        <a:srgbClr val="595959"/>
      </a:hlink>
      <a:folHlink>
        <a:srgbClr val="595959"/>
      </a:folHlink>
    </a:clrScheme>
    <a:fontScheme name="user_settings">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noFill/>
        </a:ln>
      </a:spPr>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defPPr algn="ctr">
          <a:lnSpc>
            <a:spcPct val="120000"/>
          </a:lnSpc>
          <a:defRPr kumimoji="1" sz="1600" dirty="0" smtClean="0">
            <a:solidFill>
              <a:schemeClr val="bg1"/>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lIns="108000" tIns="108000" rIns="108000" bIns="90000" rtlCol="0">
        <a:spAutoFit/>
      </a:bodyPr>
      <a:lstStyle>
        <a:defPPr algn="l">
          <a:lnSpc>
            <a:spcPct val="120000"/>
          </a:lnSpc>
          <a:spcAft>
            <a:spcPts val="600"/>
          </a:spcAft>
          <a:buSzPct val="80000"/>
          <a:defRPr kumimoji="1" sz="1600" smtClean="0">
            <a:latin typeface="+mj-ea"/>
            <a:ea typeface="+mj-ea"/>
          </a:defRPr>
        </a:defPPr>
      </a:lstStyle>
    </a:txDef>
  </a:objectDefaults>
  <a:extraClrSchemeLst/>
  <a:extLst>
    <a:ext uri="{05A4C25C-085E-4340-85A3-A5531E510DB2}">
      <thm15:themeFamily xmlns:thm15="http://schemas.microsoft.com/office/thememl/2012/main" name="プレゼンテーション3" id="{996095D0-01DB-DE4D-A9B9-0E1AA50496EA}" vid="{3E5EDA55-7246-6648-BDD2-3ACC37814B7B}"/>
    </a:ext>
  </a:extLst>
</a:theme>
</file>

<file path=ppt/theme/theme2.xml><?xml version="1.0" encoding="utf-8"?>
<a:theme xmlns:a="http://schemas.openxmlformats.org/drawingml/2006/main" name="1_基本スライド">
  <a:themeElements>
    <a:clrScheme name="ユーザー定義 34">
      <a:dk1>
        <a:srgbClr val="595959"/>
      </a:dk1>
      <a:lt1>
        <a:srgbClr val="FFFFFF"/>
      </a:lt1>
      <a:dk2>
        <a:srgbClr val="7F201B"/>
      </a:dk2>
      <a:lt2>
        <a:srgbClr val="112C4B"/>
      </a:lt2>
      <a:accent1>
        <a:srgbClr val="112C4B"/>
      </a:accent1>
      <a:accent2>
        <a:srgbClr val="7F201B"/>
      </a:accent2>
      <a:accent3>
        <a:srgbClr val="CCCB14"/>
      </a:accent3>
      <a:accent4>
        <a:srgbClr val="FF8B19"/>
      </a:accent4>
      <a:accent5>
        <a:srgbClr val="9E00FF"/>
      </a:accent5>
      <a:accent6>
        <a:srgbClr val="B24111"/>
      </a:accent6>
      <a:hlink>
        <a:srgbClr val="595959"/>
      </a:hlink>
      <a:folHlink>
        <a:srgbClr val="595959"/>
      </a:folHlink>
    </a:clrScheme>
    <a:fontScheme name="user_settings">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noFill/>
        </a:ln>
      </a:spPr>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defPPr algn="ctr">
          <a:lnSpc>
            <a:spcPct val="120000"/>
          </a:lnSpc>
          <a:defRPr kumimoji="1" sz="1600" dirty="0" smtClean="0">
            <a:solidFill>
              <a:schemeClr val="bg1"/>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lIns="108000" tIns="108000" rIns="108000" bIns="90000" rtlCol="0">
        <a:spAutoFit/>
      </a:bodyPr>
      <a:lstStyle>
        <a:defPPr algn="l">
          <a:lnSpc>
            <a:spcPct val="120000"/>
          </a:lnSpc>
          <a:spcAft>
            <a:spcPts val="600"/>
          </a:spcAft>
          <a:buSzPct val="80000"/>
          <a:defRPr kumimoji="1" sz="1600" smtClean="0">
            <a:latin typeface="+mj-ea"/>
            <a:ea typeface="+mj-ea"/>
          </a:defRPr>
        </a:defPPr>
      </a:lstStyle>
    </a:txDef>
  </a:objectDefaults>
  <a:extraClrSchemeLst/>
  <a:extLst>
    <a:ext uri="{05A4C25C-085E-4340-85A3-A5531E510DB2}">
      <thm15:themeFamily xmlns:thm15="http://schemas.microsoft.com/office/thememl/2012/main" name="プレゼンテーション3" id="{996095D0-01DB-DE4D-A9B9-0E1AA50496EA}" vid="{3E5EDA55-7246-6648-BDD2-3ACC37814B7B}"/>
    </a:ext>
  </a:extLst>
</a:theme>
</file>

<file path=ppt/theme/theme3.xml><?xml version="1.0" encoding="utf-8"?>
<a:theme xmlns:a="http://schemas.openxmlformats.org/drawingml/2006/main" name="2_基本スライド">
  <a:themeElements>
    <a:clrScheme name="ユーザー定義 34">
      <a:dk1>
        <a:srgbClr val="595959"/>
      </a:dk1>
      <a:lt1>
        <a:srgbClr val="FFFFFF"/>
      </a:lt1>
      <a:dk2>
        <a:srgbClr val="7F201B"/>
      </a:dk2>
      <a:lt2>
        <a:srgbClr val="112C4B"/>
      </a:lt2>
      <a:accent1>
        <a:srgbClr val="112C4B"/>
      </a:accent1>
      <a:accent2>
        <a:srgbClr val="7F201B"/>
      </a:accent2>
      <a:accent3>
        <a:srgbClr val="CCCB14"/>
      </a:accent3>
      <a:accent4>
        <a:srgbClr val="FF8B19"/>
      </a:accent4>
      <a:accent5>
        <a:srgbClr val="9E00FF"/>
      </a:accent5>
      <a:accent6>
        <a:srgbClr val="B24111"/>
      </a:accent6>
      <a:hlink>
        <a:srgbClr val="595959"/>
      </a:hlink>
      <a:folHlink>
        <a:srgbClr val="595959"/>
      </a:folHlink>
    </a:clrScheme>
    <a:fontScheme name="user_settings">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noFill/>
        </a:ln>
      </a:spPr>
      <a:bodyPr rot="0" spcFirstLastPara="0" vertOverflow="overflow" horzOverflow="overflow" vert="horz" wrap="square" lIns="108000" tIns="108000" rIns="108000" bIns="90000" numCol="1" spcCol="0" rtlCol="0" fromWordArt="0" anchor="ctr" anchorCtr="0" forceAA="0" compatLnSpc="1">
        <a:prstTxWarp prst="textNoShape">
          <a:avLst/>
        </a:prstTxWarp>
        <a:noAutofit/>
      </a:bodyPr>
      <a:lstStyle>
        <a:defPPr algn="ctr">
          <a:lnSpc>
            <a:spcPct val="120000"/>
          </a:lnSpc>
          <a:defRPr kumimoji="1" sz="1600" dirty="0" smtClean="0">
            <a:solidFill>
              <a:schemeClr val="bg1"/>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headEnd type="arrow" w="lg" len="lg"/>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lIns="108000" tIns="108000" rIns="108000" bIns="90000" rtlCol="0">
        <a:spAutoFit/>
      </a:bodyPr>
      <a:lstStyle>
        <a:defPPr algn="l">
          <a:lnSpc>
            <a:spcPct val="120000"/>
          </a:lnSpc>
          <a:spcAft>
            <a:spcPts val="600"/>
          </a:spcAft>
          <a:buSzPct val="80000"/>
          <a:defRPr kumimoji="1" sz="1600" smtClean="0">
            <a:solidFill>
              <a:schemeClr val="bg2"/>
            </a:solidFill>
            <a:latin typeface="+mj-ea"/>
            <a:ea typeface="+mj-ea"/>
          </a:defRPr>
        </a:defPPr>
      </a:lstStyle>
    </a:txDef>
  </a:objectDefaults>
  <a:extraClrSchemeLst/>
  <a:extLst>
    <a:ext uri="{05A4C25C-085E-4340-85A3-A5531E510DB2}">
      <thm15:themeFamily xmlns:thm15="http://schemas.microsoft.com/office/thememl/2012/main" name="プレゼンテーション3" id="{996095D0-01DB-DE4D-A9B9-0E1AA50496EA}" vid="{3E5EDA55-7246-6648-BDD2-3ACC37814B7B}"/>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178342</TotalTime>
  <Words>1030</Words>
  <Application>Microsoft Macintosh PowerPoint</Application>
  <PresentationFormat>A4 210 x 297 mm</PresentationFormat>
  <Paragraphs>148</Paragraphs>
  <Slides>23</Slides>
  <Notes>2</Notes>
  <HiddenSlides>0</HiddenSlides>
  <MMClips>3</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23</vt:i4>
      </vt:variant>
    </vt:vector>
  </HeadingPairs>
  <TitlesOfParts>
    <vt:vector size="31" baseType="lpstr">
      <vt:lpstr>HGP創英角ﾎﾟｯﾌﾟ体</vt:lpstr>
      <vt:lpstr>Segoe UI</vt:lpstr>
      <vt:lpstr>メイリオ</vt:lpstr>
      <vt:lpstr>游ゴシック</vt:lpstr>
      <vt:lpstr>Arial</vt:lpstr>
      <vt:lpstr>基本スライド</vt:lpstr>
      <vt:lpstr>1_基本スライド</vt:lpstr>
      <vt:lpstr>2_基本スライド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石井</dc:creator>
  <cp:lastModifiedBy>張 浩達</cp:lastModifiedBy>
  <cp:revision>1980</cp:revision>
  <cp:lastPrinted>2019-08-28T06:02:46Z</cp:lastPrinted>
  <dcterms:created xsi:type="dcterms:W3CDTF">2018-09-05T10:38:00Z</dcterms:created>
  <dcterms:modified xsi:type="dcterms:W3CDTF">2020-03-29T07:06:05Z</dcterms:modified>
</cp:coreProperties>
</file>